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2.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3.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6.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8"/>
  </p:notesMasterIdLst>
  <p:handoutMasterIdLst>
    <p:handoutMasterId r:id="rId49"/>
  </p:handoutMasterIdLst>
  <p:sldIdLst>
    <p:sldId id="256" r:id="rId3"/>
    <p:sldId id="431" r:id="rId4"/>
    <p:sldId id="464" r:id="rId5"/>
    <p:sldId id="418" r:id="rId6"/>
    <p:sldId id="429" r:id="rId7"/>
    <p:sldId id="465" r:id="rId8"/>
    <p:sldId id="466" r:id="rId9"/>
    <p:sldId id="445" r:id="rId10"/>
    <p:sldId id="473" r:id="rId11"/>
    <p:sldId id="421" r:id="rId12"/>
    <p:sldId id="425" r:id="rId13"/>
    <p:sldId id="422" r:id="rId14"/>
    <p:sldId id="423" r:id="rId15"/>
    <p:sldId id="424" r:id="rId16"/>
    <p:sldId id="426" r:id="rId17"/>
    <p:sldId id="446" r:id="rId18"/>
    <p:sldId id="447" r:id="rId19"/>
    <p:sldId id="448" r:id="rId20"/>
    <p:sldId id="441" r:id="rId21"/>
    <p:sldId id="442" r:id="rId22"/>
    <p:sldId id="443" r:id="rId23"/>
    <p:sldId id="450" r:id="rId24"/>
    <p:sldId id="467" r:id="rId25"/>
    <p:sldId id="474" r:id="rId26"/>
    <p:sldId id="452" r:id="rId27"/>
    <p:sldId id="453" r:id="rId28"/>
    <p:sldId id="468" r:id="rId29"/>
    <p:sldId id="454" r:id="rId30"/>
    <p:sldId id="475" r:id="rId31"/>
    <p:sldId id="476" r:id="rId32"/>
    <p:sldId id="477" r:id="rId33"/>
    <p:sldId id="455" r:id="rId34"/>
    <p:sldId id="456" r:id="rId35"/>
    <p:sldId id="457" r:id="rId36"/>
    <p:sldId id="458" r:id="rId37"/>
    <p:sldId id="459" r:id="rId38"/>
    <p:sldId id="460" r:id="rId39"/>
    <p:sldId id="461" r:id="rId40"/>
    <p:sldId id="462" r:id="rId41"/>
    <p:sldId id="463" r:id="rId42"/>
    <p:sldId id="272" r:id="rId43"/>
    <p:sldId id="273" r:id="rId44"/>
    <p:sldId id="472" r:id="rId45"/>
    <p:sldId id="298" r:id="rId46"/>
    <p:sldId id="259" r:id="rId4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64" y="5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84" d="100"/>
          <a:sy n="84" d="100"/>
        </p:scale>
        <p:origin x="-3798" y="-84"/>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gif"/></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3665A-4FE7-4084-B8FF-6347343DAD50}" type="doc">
      <dgm:prSet loTypeId="urn:microsoft.com/office/officeart/2005/8/layout/hList2#1" loCatId="list" qsTypeId="urn:microsoft.com/office/officeart/2005/8/quickstyle/simple5" qsCatId="simple" csTypeId="urn:microsoft.com/office/officeart/2005/8/colors/accent3_5" csCatId="accent3" phldr="1"/>
      <dgm:spPr/>
      <dgm:t>
        <a:bodyPr/>
        <a:lstStyle/>
        <a:p>
          <a:endParaRPr lang="en-US"/>
        </a:p>
      </dgm:t>
    </dgm:pt>
    <dgm:pt modelId="{2D282DD9-EA52-49A4-889B-87B1AA5A223D}">
      <dgm:prSet/>
      <dgm:spPr/>
      <dgm:t>
        <a:bodyPr/>
        <a:lstStyle/>
        <a:p>
          <a:pPr algn="ctr" rtl="1"/>
          <a:r>
            <a:rPr lang="fa-IR" dirty="0" smtClean="0">
              <a:cs typeface="B Titr" pitchFamily="2" charset="-78"/>
            </a:rPr>
            <a:t>تعریف</a:t>
          </a:r>
          <a:endParaRPr lang="fa-IR" dirty="0">
            <a:cs typeface="B Titr" pitchFamily="2" charset="-78"/>
          </a:endParaRPr>
        </a:p>
      </dgm:t>
    </dgm:pt>
    <dgm:pt modelId="{66D0AC1B-0EA5-4C7E-9BEB-F6DC0780A67D}" type="parTrans" cxnId="{99F4473E-431C-4CEA-A92C-5495A1B004C4}">
      <dgm:prSet/>
      <dgm:spPr/>
      <dgm:t>
        <a:bodyPr/>
        <a:lstStyle/>
        <a:p>
          <a:endParaRPr lang="en-US"/>
        </a:p>
      </dgm:t>
    </dgm:pt>
    <dgm:pt modelId="{DE70CCA0-BBE7-4E27-B647-3C6D0AD7764C}" type="sibTrans" cxnId="{99F4473E-431C-4CEA-A92C-5495A1B004C4}">
      <dgm:prSet/>
      <dgm:spPr/>
      <dgm:t>
        <a:bodyPr/>
        <a:lstStyle/>
        <a:p>
          <a:endParaRPr lang="en-US"/>
        </a:p>
      </dgm:t>
    </dgm:pt>
    <dgm:pt modelId="{E7467F87-7ABA-4C17-9FB9-2ABD5D201851}">
      <dgm:prSet/>
      <dgm:spPr/>
      <dgm:t>
        <a:bodyPr/>
        <a:lstStyle/>
        <a:p>
          <a:pPr algn="justLow" rtl="1"/>
          <a:r>
            <a:rPr lang="fa-IR" dirty="0" smtClean="0">
              <a:cs typeface="B Zar" pitchFamily="2" charset="-78"/>
            </a:rPr>
            <a:t>تعهد  قانونی یک طرف نسبت به طرف دیگر (یا طرفین نسبت به یکدیگر) برای انتقال ارزش (معمولاً پول) در زمانی در آینده و بر اساس شرایطی معین است.   </a:t>
          </a:r>
          <a:endParaRPr lang="en-US" dirty="0">
            <a:cs typeface="B Zar" pitchFamily="2" charset="-78"/>
          </a:endParaRPr>
        </a:p>
      </dgm:t>
    </dgm:pt>
    <dgm:pt modelId="{DEAE19F0-C565-4FA3-85E3-81B902952192}" type="parTrans" cxnId="{B1EAD96E-F27D-4B8E-887F-0E5897E7EA13}">
      <dgm:prSet/>
      <dgm:spPr/>
      <dgm:t>
        <a:bodyPr/>
        <a:lstStyle/>
        <a:p>
          <a:endParaRPr lang="en-US"/>
        </a:p>
      </dgm:t>
    </dgm:pt>
    <dgm:pt modelId="{AADEC326-92D8-4131-9C4B-A7A430712AE1}" type="sibTrans" cxnId="{B1EAD96E-F27D-4B8E-887F-0E5897E7EA13}">
      <dgm:prSet/>
      <dgm:spPr/>
      <dgm:t>
        <a:bodyPr/>
        <a:lstStyle/>
        <a:p>
          <a:endParaRPr lang="en-US"/>
        </a:p>
      </dgm:t>
    </dgm:pt>
    <dgm:pt modelId="{7FBACB70-FB64-4863-8483-C8868903096C}" type="pres">
      <dgm:prSet presAssocID="{41D3665A-4FE7-4084-B8FF-6347343DAD50}" presName="linearFlow" presStyleCnt="0">
        <dgm:presLayoutVars>
          <dgm:dir/>
          <dgm:animLvl val="lvl"/>
          <dgm:resizeHandles/>
        </dgm:presLayoutVars>
      </dgm:prSet>
      <dgm:spPr/>
      <dgm:t>
        <a:bodyPr/>
        <a:lstStyle/>
        <a:p>
          <a:endParaRPr lang="en-US"/>
        </a:p>
      </dgm:t>
    </dgm:pt>
    <dgm:pt modelId="{84706263-6305-4F6D-BB2D-420FEFF70677}" type="pres">
      <dgm:prSet presAssocID="{2D282DD9-EA52-49A4-889B-87B1AA5A223D}" presName="compositeNode" presStyleCnt="0">
        <dgm:presLayoutVars>
          <dgm:bulletEnabled val="1"/>
        </dgm:presLayoutVars>
      </dgm:prSet>
      <dgm:spPr/>
      <dgm:t>
        <a:bodyPr/>
        <a:lstStyle/>
        <a:p>
          <a:endParaRPr lang="en-US"/>
        </a:p>
      </dgm:t>
    </dgm:pt>
    <dgm:pt modelId="{77BEB68F-7AB5-4238-9338-FAAE2578DDA8}" type="pres">
      <dgm:prSet presAssocID="{2D282DD9-EA52-49A4-889B-87B1AA5A223D}" presName="image" presStyleLbl="fgImgPlace1" presStyleIdx="0" presStyleCnt="1"/>
      <dgm:spPr>
        <a:blipFill rotWithShape="0">
          <a:blip xmlns:r="http://schemas.openxmlformats.org/officeDocument/2006/relationships" r:embed="rId1"/>
          <a:stretch>
            <a:fillRect/>
          </a:stretch>
        </a:blipFill>
      </dgm:spPr>
      <dgm:t>
        <a:bodyPr/>
        <a:lstStyle/>
        <a:p>
          <a:endParaRPr lang="en-US"/>
        </a:p>
      </dgm:t>
    </dgm:pt>
    <dgm:pt modelId="{02A5D979-EADA-4AC4-9416-31A8970F9AA8}" type="pres">
      <dgm:prSet presAssocID="{2D282DD9-EA52-49A4-889B-87B1AA5A223D}" presName="childNode" presStyleLbl="node1" presStyleIdx="0" presStyleCnt="1">
        <dgm:presLayoutVars>
          <dgm:bulletEnabled val="1"/>
        </dgm:presLayoutVars>
      </dgm:prSet>
      <dgm:spPr>
        <a:prstGeom prst="plaque">
          <a:avLst/>
        </a:prstGeom>
      </dgm:spPr>
      <dgm:t>
        <a:bodyPr/>
        <a:lstStyle/>
        <a:p>
          <a:endParaRPr lang="en-US"/>
        </a:p>
      </dgm:t>
    </dgm:pt>
    <dgm:pt modelId="{E02F0150-FF0C-4747-99B4-D12749C27B0B}" type="pres">
      <dgm:prSet presAssocID="{2D282DD9-EA52-49A4-889B-87B1AA5A223D}" presName="parentNode" presStyleLbl="revTx" presStyleIdx="0" presStyleCnt="1">
        <dgm:presLayoutVars>
          <dgm:chMax val="0"/>
          <dgm:bulletEnabled val="1"/>
        </dgm:presLayoutVars>
      </dgm:prSet>
      <dgm:spPr/>
      <dgm:t>
        <a:bodyPr/>
        <a:lstStyle/>
        <a:p>
          <a:endParaRPr lang="en-US"/>
        </a:p>
      </dgm:t>
    </dgm:pt>
  </dgm:ptLst>
  <dgm:cxnLst>
    <dgm:cxn modelId="{99F4473E-431C-4CEA-A92C-5495A1B004C4}" srcId="{41D3665A-4FE7-4084-B8FF-6347343DAD50}" destId="{2D282DD9-EA52-49A4-889B-87B1AA5A223D}" srcOrd="0" destOrd="0" parTransId="{66D0AC1B-0EA5-4C7E-9BEB-F6DC0780A67D}" sibTransId="{DE70CCA0-BBE7-4E27-B647-3C6D0AD7764C}"/>
    <dgm:cxn modelId="{845E82FF-5725-43C3-8A4D-0C6697A01533}" type="presOf" srcId="{E7467F87-7ABA-4C17-9FB9-2ABD5D201851}" destId="{02A5D979-EADA-4AC4-9416-31A8970F9AA8}" srcOrd="0" destOrd="0" presId="urn:microsoft.com/office/officeart/2005/8/layout/hList2#1"/>
    <dgm:cxn modelId="{9ADF2CE4-33C2-4149-B18F-B2A3EA551F50}" type="presOf" srcId="{41D3665A-4FE7-4084-B8FF-6347343DAD50}" destId="{7FBACB70-FB64-4863-8483-C8868903096C}" srcOrd="0" destOrd="0" presId="urn:microsoft.com/office/officeart/2005/8/layout/hList2#1"/>
    <dgm:cxn modelId="{C076CB0A-8E21-453E-961A-C5E01AA1B6B2}" type="presOf" srcId="{2D282DD9-EA52-49A4-889B-87B1AA5A223D}" destId="{E02F0150-FF0C-4747-99B4-D12749C27B0B}" srcOrd="0" destOrd="0" presId="urn:microsoft.com/office/officeart/2005/8/layout/hList2#1"/>
    <dgm:cxn modelId="{B1EAD96E-F27D-4B8E-887F-0E5897E7EA13}" srcId="{2D282DD9-EA52-49A4-889B-87B1AA5A223D}" destId="{E7467F87-7ABA-4C17-9FB9-2ABD5D201851}" srcOrd="0" destOrd="0" parTransId="{DEAE19F0-C565-4FA3-85E3-81B902952192}" sibTransId="{AADEC326-92D8-4131-9C4B-A7A430712AE1}"/>
    <dgm:cxn modelId="{8FB7324A-39A0-49E5-AB7C-BB0C835742F4}" type="presParOf" srcId="{7FBACB70-FB64-4863-8483-C8868903096C}" destId="{84706263-6305-4F6D-BB2D-420FEFF70677}" srcOrd="0" destOrd="0" presId="urn:microsoft.com/office/officeart/2005/8/layout/hList2#1"/>
    <dgm:cxn modelId="{67262958-57D5-4DD6-AD88-20DB8D52F79C}" type="presParOf" srcId="{84706263-6305-4F6D-BB2D-420FEFF70677}" destId="{77BEB68F-7AB5-4238-9338-FAAE2578DDA8}" srcOrd="0" destOrd="0" presId="urn:microsoft.com/office/officeart/2005/8/layout/hList2#1"/>
    <dgm:cxn modelId="{C812CAE0-FF82-40F8-90F2-7B5FA734E8AA}" type="presParOf" srcId="{84706263-6305-4F6D-BB2D-420FEFF70677}" destId="{02A5D979-EADA-4AC4-9416-31A8970F9AA8}" srcOrd="1" destOrd="0" presId="urn:microsoft.com/office/officeart/2005/8/layout/hList2#1"/>
    <dgm:cxn modelId="{C12BAB56-B502-4EE4-B897-F40F270581FB}" type="presParOf" srcId="{84706263-6305-4F6D-BB2D-420FEFF70677}" destId="{E02F0150-FF0C-4747-99B4-D12749C27B0B}"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02E311F-67EB-4DC2-BD7F-7664AEC5D60F}" type="doc">
      <dgm:prSet loTypeId="urn:microsoft.com/office/officeart/2005/8/layout/pyramid2" loCatId="list" qsTypeId="urn:microsoft.com/office/officeart/2005/8/quickstyle/simple1" qsCatId="simple" csTypeId="urn:microsoft.com/office/officeart/2005/8/colors/colorful1#2" csCatId="colorful" phldr="1"/>
      <dgm:spPr/>
      <dgm:t>
        <a:bodyPr/>
        <a:lstStyle/>
        <a:p>
          <a:pPr rtl="1"/>
          <a:endParaRPr lang="fa-IR"/>
        </a:p>
      </dgm:t>
    </dgm:pt>
    <dgm:pt modelId="{BB83280F-27D3-4ACD-90B7-8E6D72E22BE2}">
      <dgm:prSet custT="1"/>
      <dgm:spPr/>
      <dgm:t>
        <a:bodyPr/>
        <a:lstStyle/>
        <a:p>
          <a:pPr rtl="1"/>
          <a:r>
            <a:rPr lang="fa-IR" sz="3200" dirty="0" smtClean="0">
              <a:cs typeface="B Nazanin" pitchFamily="2" charset="-78"/>
            </a:rPr>
            <a:t>تبدیل به اوراق بهادار کردن</a:t>
          </a:r>
          <a:endParaRPr lang="fa-IR" sz="3200" dirty="0">
            <a:cs typeface="B Nazanin" pitchFamily="2" charset="-78"/>
          </a:endParaRPr>
        </a:p>
      </dgm:t>
    </dgm:pt>
    <dgm:pt modelId="{BCF5C45C-2DA7-40A0-9F83-B2234CAEA878}" type="parTrans" cxnId="{E269B474-E511-42E0-AE1C-4639E38FF655}">
      <dgm:prSet/>
      <dgm:spPr/>
      <dgm:t>
        <a:bodyPr/>
        <a:lstStyle/>
        <a:p>
          <a:pPr rtl="1"/>
          <a:endParaRPr lang="fa-IR"/>
        </a:p>
      </dgm:t>
    </dgm:pt>
    <dgm:pt modelId="{757D1B8E-958E-45DE-8F22-5B5048E1D3F5}" type="sibTrans" cxnId="{E269B474-E511-42E0-AE1C-4639E38FF655}">
      <dgm:prSet/>
      <dgm:spPr/>
      <dgm:t>
        <a:bodyPr/>
        <a:lstStyle/>
        <a:p>
          <a:pPr rtl="1"/>
          <a:endParaRPr lang="fa-IR"/>
        </a:p>
      </dgm:t>
    </dgm:pt>
    <dgm:pt modelId="{02E1CB91-3461-4489-81B3-73E2324234C5}">
      <dgm:prSet custT="1"/>
      <dgm:spPr/>
      <dgm:t>
        <a:bodyPr/>
        <a:lstStyle/>
        <a:p>
          <a:pPr rtl="1"/>
          <a:r>
            <a:rPr lang="fa-IR" sz="3200" dirty="0" smtClean="0">
              <a:cs typeface="B Nazanin" pitchFamily="2" charset="-78"/>
            </a:rPr>
            <a:t>تأمین مالی قبضۀ مالکیت</a:t>
          </a:r>
          <a:endParaRPr lang="fa-IR" sz="3200" dirty="0">
            <a:cs typeface="B Nazanin" pitchFamily="2" charset="-78"/>
          </a:endParaRPr>
        </a:p>
      </dgm:t>
    </dgm:pt>
    <dgm:pt modelId="{17EA3953-B36F-43B5-A22B-90FDA6DAE5CA}" type="parTrans" cxnId="{3815CCB1-DEC5-454A-A901-7CA1AE163B5F}">
      <dgm:prSet/>
      <dgm:spPr/>
      <dgm:t>
        <a:bodyPr/>
        <a:lstStyle/>
        <a:p>
          <a:pPr rtl="1"/>
          <a:endParaRPr lang="fa-IR"/>
        </a:p>
      </dgm:t>
    </dgm:pt>
    <dgm:pt modelId="{049E5736-C34C-4290-8E07-D62CB824C16E}" type="sibTrans" cxnId="{3815CCB1-DEC5-454A-A901-7CA1AE163B5F}">
      <dgm:prSet/>
      <dgm:spPr/>
      <dgm:t>
        <a:bodyPr/>
        <a:lstStyle/>
        <a:p>
          <a:pPr rtl="1"/>
          <a:endParaRPr lang="fa-IR"/>
        </a:p>
      </dgm:t>
    </dgm:pt>
    <dgm:pt modelId="{FB6E1CE6-7EEA-49E7-8D1A-2EDCC253D201}">
      <dgm:prSet custT="1"/>
      <dgm:spPr/>
      <dgm:t>
        <a:bodyPr/>
        <a:lstStyle/>
        <a:p>
          <a:pPr rtl="1"/>
          <a:r>
            <a:rPr lang="fa-IR" sz="3200" dirty="0" smtClean="0">
              <a:cs typeface="B Nazanin" pitchFamily="2" charset="-78"/>
            </a:rPr>
            <a:t>وام سندیکایی</a:t>
          </a:r>
          <a:endParaRPr lang="fa-IR" sz="3200" dirty="0">
            <a:cs typeface="B Nazanin" pitchFamily="2" charset="-78"/>
          </a:endParaRPr>
        </a:p>
      </dgm:t>
    </dgm:pt>
    <dgm:pt modelId="{3255F699-C5C8-4917-8731-51D909C42B6B}" type="parTrans" cxnId="{683680B2-63AC-4E58-96E7-06DCACBDAE0B}">
      <dgm:prSet/>
      <dgm:spPr/>
      <dgm:t>
        <a:bodyPr/>
        <a:lstStyle/>
        <a:p>
          <a:pPr rtl="1"/>
          <a:endParaRPr lang="fa-IR"/>
        </a:p>
      </dgm:t>
    </dgm:pt>
    <dgm:pt modelId="{4A4A5A3C-A26B-41C5-87EB-47B2EE7FB7FC}" type="sibTrans" cxnId="{683680B2-63AC-4E58-96E7-06DCACBDAE0B}">
      <dgm:prSet/>
      <dgm:spPr/>
      <dgm:t>
        <a:bodyPr/>
        <a:lstStyle/>
        <a:p>
          <a:pPr rtl="1"/>
          <a:endParaRPr lang="fa-IR"/>
        </a:p>
      </dgm:t>
    </dgm:pt>
    <dgm:pt modelId="{68A7651C-25FC-45D4-BD46-8B7EAC38ECDF}">
      <dgm:prSet custT="1"/>
      <dgm:spPr/>
      <dgm:t>
        <a:bodyPr/>
        <a:lstStyle/>
        <a:p>
          <a:pPr rtl="1"/>
          <a:r>
            <a:rPr lang="fa-IR" sz="3200" dirty="0" smtClean="0">
              <a:cs typeface="B Nazanin" pitchFamily="2" charset="-78"/>
            </a:rPr>
            <a:t>تأمین مالی پروژه</a:t>
          </a:r>
          <a:endParaRPr lang="fa-IR" sz="3200" dirty="0">
            <a:cs typeface="B Nazanin" pitchFamily="2" charset="-78"/>
          </a:endParaRPr>
        </a:p>
      </dgm:t>
    </dgm:pt>
    <dgm:pt modelId="{74989E6B-FD60-4DBB-A044-5B6E90E7E8F6}" type="parTrans" cxnId="{F4C3BEDA-2693-49EC-8344-ECEB4FAF93FB}">
      <dgm:prSet/>
      <dgm:spPr/>
      <dgm:t>
        <a:bodyPr/>
        <a:lstStyle/>
        <a:p>
          <a:pPr rtl="1"/>
          <a:endParaRPr lang="fa-IR"/>
        </a:p>
      </dgm:t>
    </dgm:pt>
    <dgm:pt modelId="{56A6D779-A7CB-4007-B95E-A67F7C0F97E3}" type="sibTrans" cxnId="{F4C3BEDA-2693-49EC-8344-ECEB4FAF93FB}">
      <dgm:prSet/>
      <dgm:spPr/>
      <dgm:t>
        <a:bodyPr/>
        <a:lstStyle/>
        <a:p>
          <a:pPr rtl="1"/>
          <a:endParaRPr lang="fa-IR"/>
        </a:p>
      </dgm:t>
    </dgm:pt>
    <dgm:pt modelId="{BBB1EB08-6900-4175-9BEA-52D271FCC6E9}" type="pres">
      <dgm:prSet presAssocID="{102E311F-67EB-4DC2-BD7F-7664AEC5D60F}" presName="compositeShape" presStyleCnt="0">
        <dgm:presLayoutVars>
          <dgm:dir/>
          <dgm:resizeHandles/>
        </dgm:presLayoutVars>
      </dgm:prSet>
      <dgm:spPr/>
      <dgm:t>
        <a:bodyPr/>
        <a:lstStyle/>
        <a:p>
          <a:pPr rtl="1"/>
          <a:endParaRPr lang="fa-IR"/>
        </a:p>
      </dgm:t>
    </dgm:pt>
    <dgm:pt modelId="{82DC17D5-F7AA-49B5-8900-DB9804892D73}" type="pres">
      <dgm:prSet presAssocID="{102E311F-67EB-4DC2-BD7F-7664AEC5D60F}" presName="pyramid" presStyleLbl="node1" presStyleIdx="0" presStyleCnt="1" custScaleX="140246"/>
      <dgm:spPr>
        <a:prstGeom prst="verticalScroll">
          <a:avLst/>
        </a:prstGeom>
      </dgm:spPr>
      <dgm:t>
        <a:bodyPr/>
        <a:lstStyle/>
        <a:p>
          <a:pPr rtl="1"/>
          <a:endParaRPr lang="fa-IR"/>
        </a:p>
      </dgm:t>
    </dgm:pt>
    <dgm:pt modelId="{F1715761-4607-4A53-97CF-3B0554D91386}" type="pres">
      <dgm:prSet presAssocID="{102E311F-67EB-4DC2-BD7F-7664AEC5D60F}" presName="theList" presStyleCnt="0"/>
      <dgm:spPr/>
      <dgm:t>
        <a:bodyPr/>
        <a:lstStyle/>
        <a:p>
          <a:pPr rtl="1"/>
          <a:endParaRPr lang="fa-IR"/>
        </a:p>
      </dgm:t>
    </dgm:pt>
    <dgm:pt modelId="{D807F0C1-46D4-4106-8307-E3026CFDA701}" type="pres">
      <dgm:prSet presAssocID="{BB83280F-27D3-4ACD-90B7-8E6D72E22BE2}" presName="aNode" presStyleLbl="fgAcc1" presStyleIdx="0" presStyleCnt="4" custScaleX="166653" custLinFactY="31555" custLinFactNeighborX="-48376" custLinFactNeighborY="100000">
        <dgm:presLayoutVars>
          <dgm:bulletEnabled val="1"/>
        </dgm:presLayoutVars>
      </dgm:prSet>
      <dgm:spPr/>
      <dgm:t>
        <a:bodyPr/>
        <a:lstStyle/>
        <a:p>
          <a:pPr rtl="1"/>
          <a:endParaRPr lang="fa-IR"/>
        </a:p>
      </dgm:t>
    </dgm:pt>
    <dgm:pt modelId="{92338213-E65C-4469-A99C-E6CBE4F0C0FD}" type="pres">
      <dgm:prSet presAssocID="{BB83280F-27D3-4ACD-90B7-8E6D72E22BE2}" presName="aSpace" presStyleCnt="0"/>
      <dgm:spPr/>
      <dgm:t>
        <a:bodyPr/>
        <a:lstStyle/>
        <a:p>
          <a:pPr rtl="1"/>
          <a:endParaRPr lang="fa-IR"/>
        </a:p>
      </dgm:t>
    </dgm:pt>
    <dgm:pt modelId="{49DB24F3-0E85-4F51-840E-B44D2738EA8E}" type="pres">
      <dgm:prSet presAssocID="{02E1CB91-3461-4489-81B3-73E2324234C5}" presName="aNode" presStyleLbl="fgAcc1" presStyleIdx="1" presStyleCnt="4" custScaleX="166653" custLinFactY="31555" custLinFactNeighborX="-48376" custLinFactNeighborY="100000">
        <dgm:presLayoutVars>
          <dgm:bulletEnabled val="1"/>
        </dgm:presLayoutVars>
      </dgm:prSet>
      <dgm:spPr/>
      <dgm:t>
        <a:bodyPr/>
        <a:lstStyle/>
        <a:p>
          <a:pPr rtl="1"/>
          <a:endParaRPr lang="fa-IR"/>
        </a:p>
      </dgm:t>
    </dgm:pt>
    <dgm:pt modelId="{E512C650-2D45-46DF-9809-5A13DE2DD394}" type="pres">
      <dgm:prSet presAssocID="{02E1CB91-3461-4489-81B3-73E2324234C5}" presName="aSpace" presStyleCnt="0"/>
      <dgm:spPr/>
      <dgm:t>
        <a:bodyPr/>
        <a:lstStyle/>
        <a:p>
          <a:pPr rtl="1"/>
          <a:endParaRPr lang="fa-IR"/>
        </a:p>
      </dgm:t>
    </dgm:pt>
    <dgm:pt modelId="{95BFC8F9-90DD-4B00-A5AD-F1E25163D289}" type="pres">
      <dgm:prSet presAssocID="{FB6E1CE6-7EEA-49E7-8D1A-2EDCC253D201}" presName="aNode" presStyleLbl="fgAcc1" presStyleIdx="2" presStyleCnt="4" custScaleX="166653" custLinFactY="31555" custLinFactNeighborX="-48376" custLinFactNeighborY="100000">
        <dgm:presLayoutVars>
          <dgm:bulletEnabled val="1"/>
        </dgm:presLayoutVars>
      </dgm:prSet>
      <dgm:spPr/>
      <dgm:t>
        <a:bodyPr/>
        <a:lstStyle/>
        <a:p>
          <a:pPr rtl="1"/>
          <a:endParaRPr lang="fa-IR"/>
        </a:p>
      </dgm:t>
    </dgm:pt>
    <dgm:pt modelId="{72D8551C-7D8C-42B7-B9EB-C6DD6949E55E}" type="pres">
      <dgm:prSet presAssocID="{FB6E1CE6-7EEA-49E7-8D1A-2EDCC253D201}" presName="aSpace" presStyleCnt="0"/>
      <dgm:spPr/>
      <dgm:t>
        <a:bodyPr/>
        <a:lstStyle/>
        <a:p>
          <a:pPr rtl="1"/>
          <a:endParaRPr lang="fa-IR"/>
        </a:p>
      </dgm:t>
    </dgm:pt>
    <dgm:pt modelId="{3D5A7087-1C3C-4DE4-8EB9-B59120ABB5B7}" type="pres">
      <dgm:prSet presAssocID="{68A7651C-25FC-45D4-BD46-8B7EAC38ECDF}" presName="aNode" presStyleLbl="fgAcc1" presStyleIdx="3" presStyleCnt="4" custScaleX="166653" custLinFactY="31555" custLinFactNeighborX="-48376" custLinFactNeighborY="100000">
        <dgm:presLayoutVars>
          <dgm:bulletEnabled val="1"/>
        </dgm:presLayoutVars>
      </dgm:prSet>
      <dgm:spPr/>
      <dgm:t>
        <a:bodyPr/>
        <a:lstStyle/>
        <a:p>
          <a:pPr rtl="1"/>
          <a:endParaRPr lang="fa-IR"/>
        </a:p>
      </dgm:t>
    </dgm:pt>
    <dgm:pt modelId="{E19ED8EA-5010-4735-A208-0A2AE9E4C772}" type="pres">
      <dgm:prSet presAssocID="{68A7651C-25FC-45D4-BD46-8B7EAC38ECDF}" presName="aSpace" presStyleCnt="0"/>
      <dgm:spPr/>
    </dgm:pt>
  </dgm:ptLst>
  <dgm:cxnLst>
    <dgm:cxn modelId="{E269B474-E511-42E0-AE1C-4639E38FF655}" srcId="{102E311F-67EB-4DC2-BD7F-7664AEC5D60F}" destId="{BB83280F-27D3-4ACD-90B7-8E6D72E22BE2}" srcOrd="0" destOrd="0" parTransId="{BCF5C45C-2DA7-40A0-9F83-B2234CAEA878}" sibTransId="{757D1B8E-958E-45DE-8F22-5B5048E1D3F5}"/>
    <dgm:cxn modelId="{19262FE8-95BE-4E1D-9040-D16395B637E2}" type="presOf" srcId="{02E1CB91-3461-4489-81B3-73E2324234C5}" destId="{49DB24F3-0E85-4F51-840E-B44D2738EA8E}" srcOrd="0" destOrd="0" presId="urn:microsoft.com/office/officeart/2005/8/layout/pyramid2"/>
    <dgm:cxn modelId="{3815CCB1-DEC5-454A-A901-7CA1AE163B5F}" srcId="{102E311F-67EB-4DC2-BD7F-7664AEC5D60F}" destId="{02E1CB91-3461-4489-81B3-73E2324234C5}" srcOrd="1" destOrd="0" parTransId="{17EA3953-B36F-43B5-A22B-90FDA6DAE5CA}" sibTransId="{049E5736-C34C-4290-8E07-D62CB824C16E}"/>
    <dgm:cxn modelId="{0AFA56D7-C3F5-468E-A26E-B3D611638F34}" type="presOf" srcId="{68A7651C-25FC-45D4-BD46-8B7EAC38ECDF}" destId="{3D5A7087-1C3C-4DE4-8EB9-B59120ABB5B7}" srcOrd="0" destOrd="0" presId="urn:microsoft.com/office/officeart/2005/8/layout/pyramid2"/>
    <dgm:cxn modelId="{71752A6F-DD23-476F-A032-3C9203CCDCE8}" type="presOf" srcId="{FB6E1CE6-7EEA-49E7-8D1A-2EDCC253D201}" destId="{95BFC8F9-90DD-4B00-A5AD-F1E25163D289}" srcOrd="0" destOrd="0" presId="urn:microsoft.com/office/officeart/2005/8/layout/pyramid2"/>
    <dgm:cxn modelId="{B9D5789E-84B8-43A8-B2EF-7DCEB408C0C4}" type="presOf" srcId="{102E311F-67EB-4DC2-BD7F-7664AEC5D60F}" destId="{BBB1EB08-6900-4175-9BEA-52D271FCC6E9}" srcOrd="0" destOrd="0" presId="urn:microsoft.com/office/officeart/2005/8/layout/pyramid2"/>
    <dgm:cxn modelId="{733E5ABE-5437-4BD9-81BD-96DF41F23827}" type="presOf" srcId="{BB83280F-27D3-4ACD-90B7-8E6D72E22BE2}" destId="{D807F0C1-46D4-4106-8307-E3026CFDA701}" srcOrd="0" destOrd="0" presId="urn:microsoft.com/office/officeart/2005/8/layout/pyramid2"/>
    <dgm:cxn modelId="{683680B2-63AC-4E58-96E7-06DCACBDAE0B}" srcId="{102E311F-67EB-4DC2-BD7F-7664AEC5D60F}" destId="{FB6E1CE6-7EEA-49E7-8D1A-2EDCC253D201}" srcOrd="2" destOrd="0" parTransId="{3255F699-C5C8-4917-8731-51D909C42B6B}" sibTransId="{4A4A5A3C-A26B-41C5-87EB-47B2EE7FB7FC}"/>
    <dgm:cxn modelId="{F4C3BEDA-2693-49EC-8344-ECEB4FAF93FB}" srcId="{102E311F-67EB-4DC2-BD7F-7664AEC5D60F}" destId="{68A7651C-25FC-45D4-BD46-8B7EAC38ECDF}" srcOrd="3" destOrd="0" parTransId="{74989E6B-FD60-4DBB-A044-5B6E90E7E8F6}" sibTransId="{56A6D779-A7CB-4007-B95E-A67F7C0F97E3}"/>
    <dgm:cxn modelId="{20695CCF-7917-4FC8-A17B-CE845358E1CA}" type="presParOf" srcId="{BBB1EB08-6900-4175-9BEA-52D271FCC6E9}" destId="{82DC17D5-F7AA-49B5-8900-DB9804892D73}" srcOrd="0" destOrd="0" presId="urn:microsoft.com/office/officeart/2005/8/layout/pyramid2"/>
    <dgm:cxn modelId="{D2F74654-4B84-47C7-B25B-8C57C7C0D589}" type="presParOf" srcId="{BBB1EB08-6900-4175-9BEA-52D271FCC6E9}" destId="{F1715761-4607-4A53-97CF-3B0554D91386}" srcOrd="1" destOrd="0" presId="urn:microsoft.com/office/officeart/2005/8/layout/pyramid2"/>
    <dgm:cxn modelId="{F5041B84-27FD-4D9C-BDE5-99B3DA50EB21}" type="presParOf" srcId="{F1715761-4607-4A53-97CF-3B0554D91386}" destId="{D807F0C1-46D4-4106-8307-E3026CFDA701}" srcOrd="0" destOrd="0" presId="urn:microsoft.com/office/officeart/2005/8/layout/pyramid2"/>
    <dgm:cxn modelId="{0EB0C55A-8DF2-447B-880A-744E53D4FF09}" type="presParOf" srcId="{F1715761-4607-4A53-97CF-3B0554D91386}" destId="{92338213-E65C-4469-A99C-E6CBE4F0C0FD}" srcOrd="1" destOrd="0" presId="urn:microsoft.com/office/officeart/2005/8/layout/pyramid2"/>
    <dgm:cxn modelId="{F9E0802E-488F-4D7C-98E5-04F80C35B729}" type="presParOf" srcId="{F1715761-4607-4A53-97CF-3B0554D91386}" destId="{49DB24F3-0E85-4F51-840E-B44D2738EA8E}" srcOrd="2" destOrd="0" presId="urn:microsoft.com/office/officeart/2005/8/layout/pyramid2"/>
    <dgm:cxn modelId="{4A82FE58-E68B-4CC5-A956-EFAF4BC02923}" type="presParOf" srcId="{F1715761-4607-4A53-97CF-3B0554D91386}" destId="{E512C650-2D45-46DF-9809-5A13DE2DD394}" srcOrd="3" destOrd="0" presId="urn:microsoft.com/office/officeart/2005/8/layout/pyramid2"/>
    <dgm:cxn modelId="{83566B56-6A4C-4CE4-A47E-90697E08D35C}" type="presParOf" srcId="{F1715761-4607-4A53-97CF-3B0554D91386}" destId="{95BFC8F9-90DD-4B00-A5AD-F1E25163D289}" srcOrd="4" destOrd="0" presId="urn:microsoft.com/office/officeart/2005/8/layout/pyramid2"/>
    <dgm:cxn modelId="{243683B0-5D63-47E7-81F0-BC6CF3D3D599}" type="presParOf" srcId="{F1715761-4607-4A53-97CF-3B0554D91386}" destId="{72D8551C-7D8C-42B7-B9EB-C6DD6949E55E}" srcOrd="5" destOrd="0" presId="urn:microsoft.com/office/officeart/2005/8/layout/pyramid2"/>
    <dgm:cxn modelId="{34E5C144-837D-44FF-9E92-4E13973D8C1C}" type="presParOf" srcId="{F1715761-4607-4A53-97CF-3B0554D91386}" destId="{3D5A7087-1C3C-4DE4-8EB9-B59120ABB5B7}" srcOrd="6" destOrd="0" presId="urn:microsoft.com/office/officeart/2005/8/layout/pyramid2"/>
    <dgm:cxn modelId="{E303ED22-36C4-42D2-B943-BB87D6ABD6B6}" type="presParOf" srcId="{F1715761-4607-4A53-97CF-3B0554D91386}" destId="{E19ED8EA-5010-4735-A208-0A2AE9E4C772}"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C2072B7-89A3-4DF4-B819-7C85A1E5FAC8}" type="doc">
      <dgm:prSet loTypeId="urn:microsoft.com/office/officeart/2005/8/layout/lProcess1" loCatId="process" qsTypeId="urn:microsoft.com/office/officeart/2005/8/quickstyle/3d2" qsCatId="3D" csTypeId="urn:microsoft.com/office/officeart/2005/8/colors/colorful2" csCatId="colorful"/>
      <dgm:spPr/>
      <dgm:t>
        <a:bodyPr/>
        <a:lstStyle/>
        <a:p>
          <a:pPr rtl="1"/>
          <a:endParaRPr lang="fa-IR"/>
        </a:p>
      </dgm:t>
    </dgm:pt>
    <dgm:pt modelId="{BAFE424D-0542-4115-88B8-9949D2977F53}">
      <dgm:prSet custT="1"/>
      <dgm:spPr/>
      <dgm:t>
        <a:bodyPr/>
        <a:lstStyle/>
        <a:p>
          <a:pPr rtl="1"/>
          <a:r>
            <a:rPr lang="fa-IR" sz="2000" b="1" dirty="0" smtClean="0">
              <a:latin typeface="Arial Unicode MS" pitchFamily="34" charset="-128"/>
              <a:ea typeface="Arial Unicode MS" pitchFamily="34" charset="-128"/>
              <a:cs typeface="B Zar" panose="00000400000000000000" pitchFamily="2" charset="-78"/>
            </a:rPr>
            <a:t>اوراق بهادار با پشتوانۀ وام‌های رهنی</a:t>
          </a:r>
          <a:endParaRPr lang="fa-IR" sz="2000" b="1" dirty="0">
            <a:latin typeface="Arial Unicode MS" pitchFamily="34" charset="-128"/>
            <a:ea typeface="Arial Unicode MS" pitchFamily="34" charset="-128"/>
            <a:cs typeface="B Zar" panose="00000400000000000000" pitchFamily="2" charset="-78"/>
          </a:endParaRPr>
        </a:p>
      </dgm:t>
    </dgm:pt>
    <dgm:pt modelId="{D1923CE5-C82B-4BE0-BA34-760A18A89277}" type="parTrans" cxnId="{9517E193-1188-46B4-B966-EB0E79A5CC2B}">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3094E3FA-F08C-475A-B023-00DD23D8202F}" type="sibTrans" cxnId="{9517E193-1188-46B4-B966-EB0E79A5CC2B}">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53486FCC-396A-44D8-B905-A58D9311F886}">
      <dgm:prSet custT="1"/>
      <dgm:spPr/>
      <dgm:t>
        <a:bodyPr/>
        <a:lstStyle/>
        <a:p>
          <a:pPr rtl="1"/>
          <a:r>
            <a:rPr lang="fa-IR" sz="1800" b="1" dirty="0" smtClean="0">
              <a:latin typeface="Arial Unicode MS" pitchFamily="34" charset="-128"/>
              <a:ea typeface="Arial Unicode MS" pitchFamily="34" charset="-128"/>
              <a:cs typeface="B Zar" panose="00000400000000000000" pitchFamily="2" charset="-78"/>
            </a:rPr>
            <a:t>گواهی انتقالی قرضه با پشتوانۀ وام‌های رهنی</a:t>
          </a:r>
          <a:endParaRPr lang="fa-IR" sz="1800" b="1" dirty="0">
            <a:latin typeface="Arial Unicode MS" pitchFamily="34" charset="-128"/>
            <a:ea typeface="Arial Unicode MS" pitchFamily="34" charset="-128"/>
            <a:cs typeface="B Zar" panose="00000400000000000000" pitchFamily="2" charset="-78"/>
          </a:endParaRPr>
        </a:p>
      </dgm:t>
    </dgm:pt>
    <dgm:pt modelId="{562868B0-F56A-442B-BA59-FA9A888C00D8}" type="parTrans" cxnId="{18AEF056-F645-4F6C-A5DF-3180BCAF0911}">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EA5D7182-0AE2-4B5A-BD29-C4112B69A603}" type="sibTrans" cxnId="{18AEF056-F645-4F6C-A5DF-3180BCAF0911}">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6F9B2A46-6BFE-49E2-8837-1F551C8F97DE}">
      <dgm:prSet custT="1"/>
      <dgm:spPr/>
      <dgm:t>
        <a:bodyPr/>
        <a:lstStyle/>
        <a:p>
          <a:pPr rtl="1"/>
          <a:r>
            <a:rPr lang="fa-IR" sz="1800" b="1" dirty="0" smtClean="0">
              <a:latin typeface="Arial Unicode MS" pitchFamily="34" charset="-128"/>
              <a:ea typeface="Arial Unicode MS" pitchFamily="34" charset="-128"/>
              <a:cs typeface="B Zar" panose="00000400000000000000" pitchFamily="2" charset="-78"/>
            </a:rPr>
            <a:t>تعهدات رهنی وثیقه‌دار</a:t>
          </a:r>
          <a:endParaRPr lang="en-US" sz="1800" b="1" dirty="0">
            <a:latin typeface="Arial Unicode MS" pitchFamily="34" charset="-128"/>
            <a:ea typeface="Arial Unicode MS" pitchFamily="34" charset="-128"/>
            <a:cs typeface="B Zar" panose="00000400000000000000" pitchFamily="2" charset="-78"/>
          </a:endParaRPr>
        </a:p>
      </dgm:t>
    </dgm:pt>
    <dgm:pt modelId="{4391EB77-DB83-4D1E-8A3C-262D5B20B78A}" type="parTrans" cxnId="{792914DC-494D-4AED-ADF2-4601D87D81C6}">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AD0FF0D9-A3C5-4260-AED3-F8447E8900D0}" type="sibTrans" cxnId="{792914DC-494D-4AED-ADF2-4601D87D81C6}">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885C8360-1D68-4BA3-8981-32E1A9DE5F87}">
      <dgm:prSet custT="1"/>
      <dgm:spPr/>
      <dgm:t>
        <a:bodyPr/>
        <a:lstStyle/>
        <a:p>
          <a:pPr rtl="1"/>
          <a:r>
            <a:rPr lang="fa-IR" sz="2000" b="1" dirty="0" smtClean="0">
              <a:latin typeface="Arial Unicode MS" pitchFamily="34" charset="-128"/>
              <a:ea typeface="Arial Unicode MS" pitchFamily="34" charset="-128"/>
              <a:cs typeface="B Zar" panose="00000400000000000000" pitchFamily="2" charset="-78"/>
            </a:rPr>
            <a:t>اوراق بهادار با پشتوانۀ دارایی‌ها</a:t>
          </a:r>
          <a:endParaRPr lang="fa-IR" sz="2000" b="1" dirty="0">
            <a:latin typeface="Arial Unicode MS" pitchFamily="34" charset="-128"/>
            <a:ea typeface="Arial Unicode MS" pitchFamily="34" charset="-128"/>
            <a:cs typeface="B Zar" panose="00000400000000000000" pitchFamily="2" charset="-78"/>
          </a:endParaRPr>
        </a:p>
      </dgm:t>
    </dgm:pt>
    <dgm:pt modelId="{FCA4559D-0406-4169-925B-33FEFEEBE0B6}" type="parTrans" cxnId="{9CC2D3CE-EA1D-4C71-A8EA-64E5617552DC}">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525FAECD-EFE5-4741-8B0B-43B5D198FA5D}" type="sibTrans" cxnId="{9CC2D3CE-EA1D-4C71-A8EA-64E5617552DC}">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D000C1A8-933A-41C6-942C-DED4408AF7E4}">
      <dgm:prSet custT="1"/>
      <dgm:spPr/>
      <dgm:t>
        <a:bodyPr/>
        <a:lstStyle/>
        <a:p>
          <a:pPr rtl="1"/>
          <a:r>
            <a:rPr lang="fa-IR" sz="1800" b="1" dirty="0" smtClean="0">
              <a:latin typeface="Arial Unicode MS" pitchFamily="34" charset="-128"/>
              <a:ea typeface="Arial Unicode MS" pitchFamily="34" charset="-128"/>
              <a:cs typeface="B Zar" panose="00000400000000000000" pitchFamily="2" charset="-78"/>
            </a:rPr>
            <a:t>اوراق بهادار با پشتوانۀ حساب‌های دریافتنی</a:t>
          </a:r>
          <a:endParaRPr lang="fa-IR" sz="1800" b="1" dirty="0">
            <a:latin typeface="Arial Unicode MS" pitchFamily="34" charset="-128"/>
            <a:ea typeface="Arial Unicode MS" pitchFamily="34" charset="-128"/>
            <a:cs typeface="B Zar" panose="00000400000000000000" pitchFamily="2" charset="-78"/>
          </a:endParaRPr>
        </a:p>
      </dgm:t>
    </dgm:pt>
    <dgm:pt modelId="{B1F5DC40-76FD-4B44-A923-6D7ACB99F04B}" type="parTrans" cxnId="{185B9D01-4F6E-4A7C-83F4-7B9C7462A67A}">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B4E97533-4B38-4F00-ABE5-D0A62391CB3C}" type="sibTrans" cxnId="{185B9D01-4F6E-4A7C-83F4-7B9C7462A67A}">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C6F1CA10-CFF2-43B5-9A8B-7813F9694264}">
      <dgm:prSet custT="1"/>
      <dgm:spPr/>
      <dgm:t>
        <a:bodyPr/>
        <a:lstStyle/>
        <a:p>
          <a:pPr rtl="1"/>
          <a:r>
            <a:rPr lang="fa-IR" sz="1800" b="1" dirty="0" smtClean="0">
              <a:latin typeface="Arial Unicode MS" pitchFamily="34" charset="-128"/>
              <a:ea typeface="Arial Unicode MS" pitchFamily="34" charset="-128"/>
              <a:cs typeface="B Zar" panose="00000400000000000000" pitchFamily="2" charset="-78"/>
            </a:rPr>
            <a:t>اوراق بهادار با پشتوانۀ وام‌های دانشجویی</a:t>
          </a:r>
          <a:endParaRPr lang="en-US" sz="1800" b="1" dirty="0">
            <a:latin typeface="Arial Unicode MS" pitchFamily="34" charset="-128"/>
            <a:ea typeface="Arial Unicode MS" pitchFamily="34" charset="-128"/>
            <a:cs typeface="B Zar" panose="00000400000000000000" pitchFamily="2" charset="-78"/>
          </a:endParaRPr>
        </a:p>
      </dgm:t>
    </dgm:pt>
    <dgm:pt modelId="{F66F7D8A-707C-46E9-BF2E-8E35501F1D31}" type="parTrans" cxnId="{53E6D0B7-2222-481E-B558-A4C8AF9B6786}">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B5E742AC-547F-4C26-9F90-AC9E8FC8BFFA}" type="sibTrans" cxnId="{53E6D0B7-2222-481E-B558-A4C8AF9B6786}">
      <dgm:prSet/>
      <dgm:spPr/>
      <dgm:t>
        <a:bodyPr/>
        <a:lstStyle/>
        <a:p>
          <a:pPr rtl="1"/>
          <a:endParaRPr lang="fa-IR" sz="1600" b="1">
            <a:latin typeface="Arial Unicode MS" pitchFamily="34" charset="-128"/>
            <a:ea typeface="Arial Unicode MS" pitchFamily="34" charset="-128"/>
            <a:cs typeface="B Zar" panose="00000400000000000000" pitchFamily="2" charset="-78"/>
          </a:endParaRPr>
        </a:p>
      </dgm:t>
    </dgm:pt>
    <dgm:pt modelId="{8CC09823-29D9-42B2-BEB4-38D99BE2F8CD}" type="pres">
      <dgm:prSet presAssocID="{7C2072B7-89A3-4DF4-B819-7C85A1E5FAC8}" presName="Name0" presStyleCnt="0">
        <dgm:presLayoutVars>
          <dgm:dir/>
          <dgm:animLvl val="lvl"/>
          <dgm:resizeHandles val="exact"/>
        </dgm:presLayoutVars>
      </dgm:prSet>
      <dgm:spPr/>
      <dgm:t>
        <a:bodyPr/>
        <a:lstStyle/>
        <a:p>
          <a:pPr rtl="1"/>
          <a:endParaRPr lang="fa-IR"/>
        </a:p>
      </dgm:t>
    </dgm:pt>
    <dgm:pt modelId="{01A69C13-5BCA-4BDB-9C3E-EAEF6DA279EF}" type="pres">
      <dgm:prSet presAssocID="{BAFE424D-0542-4115-88B8-9949D2977F53}" presName="vertFlow" presStyleCnt="0"/>
      <dgm:spPr/>
    </dgm:pt>
    <dgm:pt modelId="{4644D924-23BA-4257-BA37-F66146CD2078}" type="pres">
      <dgm:prSet presAssocID="{BAFE424D-0542-4115-88B8-9949D2977F53}" presName="header" presStyleLbl="node1" presStyleIdx="0" presStyleCnt="2"/>
      <dgm:spPr/>
      <dgm:t>
        <a:bodyPr/>
        <a:lstStyle/>
        <a:p>
          <a:pPr rtl="1"/>
          <a:endParaRPr lang="fa-IR"/>
        </a:p>
      </dgm:t>
    </dgm:pt>
    <dgm:pt modelId="{6A5903B5-2B7F-4954-BD12-F975D194BB19}" type="pres">
      <dgm:prSet presAssocID="{562868B0-F56A-442B-BA59-FA9A888C00D8}" presName="parTrans" presStyleLbl="sibTrans2D1" presStyleIdx="0" presStyleCnt="4"/>
      <dgm:spPr/>
      <dgm:t>
        <a:bodyPr/>
        <a:lstStyle/>
        <a:p>
          <a:pPr rtl="1"/>
          <a:endParaRPr lang="fa-IR"/>
        </a:p>
      </dgm:t>
    </dgm:pt>
    <dgm:pt modelId="{D4306246-7C63-4F6D-97A2-15E7BFDA1AC2}" type="pres">
      <dgm:prSet presAssocID="{53486FCC-396A-44D8-B905-A58D9311F886}" presName="child" presStyleLbl="alignAccFollowNode1" presStyleIdx="0" presStyleCnt="4">
        <dgm:presLayoutVars>
          <dgm:chMax val="0"/>
          <dgm:bulletEnabled val="1"/>
        </dgm:presLayoutVars>
      </dgm:prSet>
      <dgm:spPr/>
      <dgm:t>
        <a:bodyPr/>
        <a:lstStyle/>
        <a:p>
          <a:pPr rtl="1"/>
          <a:endParaRPr lang="fa-IR"/>
        </a:p>
      </dgm:t>
    </dgm:pt>
    <dgm:pt modelId="{F40D536C-7334-4EED-BD17-9EAB5B636FC8}" type="pres">
      <dgm:prSet presAssocID="{EA5D7182-0AE2-4B5A-BD29-C4112B69A603}" presName="sibTrans" presStyleLbl="sibTrans2D1" presStyleIdx="1" presStyleCnt="4"/>
      <dgm:spPr/>
      <dgm:t>
        <a:bodyPr/>
        <a:lstStyle/>
        <a:p>
          <a:pPr rtl="1"/>
          <a:endParaRPr lang="fa-IR"/>
        </a:p>
      </dgm:t>
    </dgm:pt>
    <dgm:pt modelId="{CAA0B624-8B7E-4540-A3E8-A1274EC2B58F}" type="pres">
      <dgm:prSet presAssocID="{6F9B2A46-6BFE-49E2-8837-1F551C8F97DE}" presName="child" presStyleLbl="alignAccFollowNode1" presStyleIdx="1" presStyleCnt="4">
        <dgm:presLayoutVars>
          <dgm:chMax val="0"/>
          <dgm:bulletEnabled val="1"/>
        </dgm:presLayoutVars>
      </dgm:prSet>
      <dgm:spPr/>
      <dgm:t>
        <a:bodyPr/>
        <a:lstStyle/>
        <a:p>
          <a:pPr rtl="1"/>
          <a:endParaRPr lang="fa-IR"/>
        </a:p>
      </dgm:t>
    </dgm:pt>
    <dgm:pt modelId="{B4246169-9E5C-4FFB-874F-6E60EAB4D137}" type="pres">
      <dgm:prSet presAssocID="{BAFE424D-0542-4115-88B8-9949D2977F53}" presName="hSp" presStyleCnt="0"/>
      <dgm:spPr/>
    </dgm:pt>
    <dgm:pt modelId="{A5A5D067-E727-4800-8AAC-D0E2007E5445}" type="pres">
      <dgm:prSet presAssocID="{885C8360-1D68-4BA3-8981-32E1A9DE5F87}" presName="vertFlow" presStyleCnt="0"/>
      <dgm:spPr/>
    </dgm:pt>
    <dgm:pt modelId="{D10E4F7E-6A3C-42D5-94C0-AB8285D3EFDE}" type="pres">
      <dgm:prSet presAssocID="{885C8360-1D68-4BA3-8981-32E1A9DE5F87}" presName="header" presStyleLbl="node1" presStyleIdx="1" presStyleCnt="2"/>
      <dgm:spPr/>
      <dgm:t>
        <a:bodyPr/>
        <a:lstStyle/>
        <a:p>
          <a:pPr rtl="1"/>
          <a:endParaRPr lang="fa-IR"/>
        </a:p>
      </dgm:t>
    </dgm:pt>
    <dgm:pt modelId="{75CBF703-72EB-423D-8E12-A47F15B7D1BF}" type="pres">
      <dgm:prSet presAssocID="{B1F5DC40-76FD-4B44-A923-6D7ACB99F04B}" presName="parTrans" presStyleLbl="sibTrans2D1" presStyleIdx="2" presStyleCnt="4"/>
      <dgm:spPr/>
      <dgm:t>
        <a:bodyPr/>
        <a:lstStyle/>
        <a:p>
          <a:pPr rtl="1"/>
          <a:endParaRPr lang="fa-IR"/>
        </a:p>
      </dgm:t>
    </dgm:pt>
    <dgm:pt modelId="{06D56268-931B-40FD-B931-1E468A44DB6B}" type="pres">
      <dgm:prSet presAssocID="{D000C1A8-933A-41C6-942C-DED4408AF7E4}" presName="child" presStyleLbl="alignAccFollowNode1" presStyleIdx="2" presStyleCnt="4">
        <dgm:presLayoutVars>
          <dgm:chMax val="0"/>
          <dgm:bulletEnabled val="1"/>
        </dgm:presLayoutVars>
      </dgm:prSet>
      <dgm:spPr/>
      <dgm:t>
        <a:bodyPr/>
        <a:lstStyle/>
        <a:p>
          <a:pPr rtl="1"/>
          <a:endParaRPr lang="fa-IR"/>
        </a:p>
      </dgm:t>
    </dgm:pt>
    <dgm:pt modelId="{2DB27A14-AD84-4999-92E2-5C05D9FA118A}" type="pres">
      <dgm:prSet presAssocID="{B4E97533-4B38-4F00-ABE5-D0A62391CB3C}" presName="sibTrans" presStyleLbl="sibTrans2D1" presStyleIdx="3" presStyleCnt="4"/>
      <dgm:spPr/>
      <dgm:t>
        <a:bodyPr/>
        <a:lstStyle/>
        <a:p>
          <a:pPr rtl="1"/>
          <a:endParaRPr lang="fa-IR"/>
        </a:p>
      </dgm:t>
    </dgm:pt>
    <dgm:pt modelId="{1D648C82-B9FC-4CD7-9BB4-7C2759261514}" type="pres">
      <dgm:prSet presAssocID="{C6F1CA10-CFF2-43B5-9A8B-7813F9694264}" presName="child" presStyleLbl="alignAccFollowNode1" presStyleIdx="3" presStyleCnt="4">
        <dgm:presLayoutVars>
          <dgm:chMax val="0"/>
          <dgm:bulletEnabled val="1"/>
        </dgm:presLayoutVars>
      </dgm:prSet>
      <dgm:spPr/>
      <dgm:t>
        <a:bodyPr/>
        <a:lstStyle/>
        <a:p>
          <a:pPr rtl="1"/>
          <a:endParaRPr lang="fa-IR"/>
        </a:p>
      </dgm:t>
    </dgm:pt>
  </dgm:ptLst>
  <dgm:cxnLst>
    <dgm:cxn modelId="{9CC2D3CE-EA1D-4C71-A8EA-64E5617552DC}" srcId="{7C2072B7-89A3-4DF4-B819-7C85A1E5FAC8}" destId="{885C8360-1D68-4BA3-8981-32E1A9DE5F87}" srcOrd="1" destOrd="0" parTransId="{FCA4559D-0406-4169-925B-33FEFEEBE0B6}" sibTransId="{525FAECD-EFE5-4741-8B0B-43B5D198FA5D}"/>
    <dgm:cxn modelId="{1516E672-9469-4751-8FEB-9E1BE81954B3}" type="presOf" srcId="{6F9B2A46-6BFE-49E2-8837-1F551C8F97DE}" destId="{CAA0B624-8B7E-4540-A3E8-A1274EC2B58F}" srcOrd="0" destOrd="0" presId="urn:microsoft.com/office/officeart/2005/8/layout/lProcess1"/>
    <dgm:cxn modelId="{6E6E02C0-4BDD-4888-B11C-F33003395CC2}" type="presOf" srcId="{7C2072B7-89A3-4DF4-B819-7C85A1E5FAC8}" destId="{8CC09823-29D9-42B2-BEB4-38D99BE2F8CD}" srcOrd="0" destOrd="0" presId="urn:microsoft.com/office/officeart/2005/8/layout/lProcess1"/>
    <dgm:cxn modelId="{3D960D33-8A32-425A-BC23-417FDA5FE59D}" type="presOf" srcId="{C6F1CA10-CFF2-43B5-9A8B-7813F9694264}" destId="{1D648C82-B9FC-4CD7-9BB4-7C2759261514}" srcOrd="0" destOrd="0" presId="urn:microsoft.com/office/officeart/2005/8/layout/lProcess1"/>
    <dgm:cxn modelId="{8AC53DC0-1377-4079-8F04-8A7B86F934FA}" type="presOf" srcId="{B1F5DC40-76FD-4B44-A923-6D7ACB99F04B}" destId="{75CBF703-72EB-423D-8E12-A47F15B7D1BF}" srcOrd="0" destOrd="0" presId="urn:microsoft.com/office/officeart/2005/8/layout/lProcess1"/>
    <dgm:cxn modelId="{32526676-1663-40C4-BA16-2DAE7749DAB3}" type="presOf" srcId="{EA5D7182-0AE2-4B5A-BD29-C4112B69A603}" destId="{F40D536C-7334-4EED-BD17-9EAB5B636FC8}" srcOrd="0" destOrd="0" presId="urn:microsoft.com/office/officeart/2005/8/layout/lProcess1"/>
    <dgm:cxn modelId="{9517E193-1188-46B4-B966-EB0E79A5CC2B}" srcId="{7C2072B7-89A3-4DF4-B819-7C85A1E5FAC8}" destId="{BAFE424D-0542-4115-88B8-9949D2977F53}" srcOrd="0" destOrd="0" parTransId="{D1923CE5-C82B-4BE0-BA34-760A18A89277}" sibTransId="{3094E3FA-F08C-475A-B023-00DD23D8202F}"/>
    <dgm:cxn modelId="{31926D81-296E-497B-A2EA-57AD97FB9652}" type="presOf" srcId="{53486FCC-396A-44D8-B905-A58D9311F886}" destId="{D4306246-7C63-4F6D-97A2-15E7BFDA1AC2}" srcOrd="0" destOrd="0" presId="urn:microsoft.com/office/officeart/2005/8/layout/lProcess1"/>
    <dgm:cxn modelId="{EB331EFB-5C75-46AF-AB95-59A2139DD7ED}" type="presOf" srcId="{885C8360-1D68-4BA3-8981-32E1A9DE5F87}" destId="{D10E4F7E-6A3C-42D5-94C0-AB8285D3EFDE}" srcOrd="0" destOrd="0" presId="urn:microsoft.com/office/officeart/2005/8/layout/lProcess1"/>
    <dgm:cxn modelId="{792914DC-494D-4AED-ADF2-4601D87D81C6}" srcId="{BAFE424D-0542-4115-88B8-9949D2977F53}" destId="{6F9B2A46-6BFE-49E2-8837-1F551C8F97DE}" srcOrd="1" destOrd="0" parTransId="{4391EB77-DB83-4D1E-8A3C-262D5B20B78A}" sibTransId="{AD0FF0D9-A3C5-4260-AED3-F8447E8900D0}"/>
    <dgm:cxn modelId="{4F71DBA7-C87A-44B4-8318-B9D96A092893}" type="presOf" srcId="{B4E97533-4B38-4F00-ABE5-D0A62391CB3C}" destId="{2DB27A14-AD84-4999-92E2-5C05D9FA118A}" srcOrd="0" destOrd="0" presId="urn:microsoft.com/office/officeart/2005/8/layout/lProcess1"/>
    <dgm:cxn modelId="{53E6D0B7-2222-481E-B558-A4C8AF9B6786}" srcId="{885C8360-1D68-4BA3-8981-32E1A9DE5F87}" destId="{C6F1CA10-CFF2-43B5-9A8B-7813F9694264}" srcOrd="1" destOrd="0" parTransId="{F66F7D8A-707C-46E9-BF2E-8E35501F1D31}" sibTransId="{B5E742AC-547F-4C26-9F90-AC9E8FC8BFFA}"/>
    <dgm:cxn modelId="{18AEF056-F645-4F6C-A5DF-3180BCAF0911}" srcId="{BAFE424D-0542-4115-88B8-9949D2977F53}" destId="{53486FCC-396A-44D8-B905-A58D9311F886}" srcOrd="0" destOrd="0" parTransId="{562868B0-F56A-442B-BA59-FA9A888C00D8}" sibTransId="{EA5D7182-0AE2-4B5A-BD29-C4112B69A603}"/>
    <dgm:cxn modelId="{22179F5E-F8EA-4600-BDAD-C3A91B32D94C}" type="presOf" srcId="{D000C1A8-933A-41C6-942C-DED4408AF7E4}" destId="{06D56268-931B-40FD-B931-1E468A44DB6B}" srcOrd="0" destOrd="0" presId="urn:microsoft.com/office/officeart/2005/8/layout/lProcess1"/>
    <dgm:cxn modelId="{185B9D01-4F6E-4A7C-83F4-7B9C7462A67A}" srcId="{885C8360-1D68-4BA3-8981-32E1A9DE5F87}" destId="{D000C1A8-933A-41C6-942C-DED4408AF7E4}" srcOrd="0" destOrd="0" parTransId="{B1F5DC40-76FD-4B44-A923-6D7ACB99F04B}" sibTransId="{B4E97533-4B38-4F00-ABE5-D0A62391CB3C}"/>
    <dgm:cxn modelId="{74131575-A348-4AC5-80B4-86FF07009ECD}" type="presOf" srcId="{562868B0-F56A-442B-BA59-FA9A888C00D8}" destId="{6A5903B5-2B7F-4954-BD12-F975D194BB19}" srcOrd="0" destOrd="0" presId="urn:microsoft.com/office/officeart/2005/8/layout/lProcess1"/>
    <dgm:cxn modelId="{186E30E9-CEA1-462A-A26C-0EF321070F10}" type="presOf" srcId="{BAFE424D-0542-4115-88B8-9949D2977F53}" destId="{4644D924-23BA-4257-BA37-F66146CD2078}" srcOrd="0" destOrd="0" presId="urn:microsoft.com/office/officeart/2005/8/layout/lProcess1"/>
    <dgm:cxn modelId="{80411429-5B56-49C6-ACBD-698A5F679B4B}" type="presParOf" srcId="{8CC09823-29D9-42B2-BEB4-38D99BE2F8CD}" destId="{01A69C13-5BCA-4BDB-9C3E-EAEF6DA279EF}" srcOrd="0" destOrd="0" presId="urn:microsoft.com/office/officeart/2005/8/layout/lProcess1"/>
    <dgm:cxn modelId="{39F51E12-DCE5-47A3-BD46-CA9E0855526C}" type="presParOf" srcId="{01A69C13-5BCA-4BDB-9C3E-EAEF6DA279EF}" destId="{4644D924-23BA-4257-BA37-F66146CD2078}" srcOrd="0" destOrd="0" presId="urn:microsoft.com/office/officeart/2005/8/layout/lProcess1"/>
    <dgm:cxn modelId="{24617CB2-46DE-4B37-ABA4-3EA58ECEADAB}" type="presParOf" srcId="{01A69C13-5BCA-4BDB-9C3E-EAEF6DA279EF}" destId="{6A5903B5-2B7F-4954-BD12-F975D194BB19}" srcOrd="1" destOrd="0" presId="urn:microsoft.com/office/officeart/2005/8/layout/lProcess1"/>
    <dgm:cxn modelId="{9D0907F7-E014-44DB-AF59-E9EAF1CC0B23}" type="presParOf" srcId="{01A69C13-5BCA-4BDB-9C3E-EAEF6DA279EF}" destId="{D4306246-7C63-4F6D-97A2-15E7BFDA1AC2}" srcOrd="2" destOrd="0" presId="urn:microsoft.com/office/officeart/2005/8/layout/lProcess1"/>
    <dgm:cxn modelId="{AA489616-A3CB-4F97-AFE6-14A25D62C63F}" type="presParOf" srcId="{01A69C13-5BCA-4BDB-9C3E-EAEF6DA279EF}" destId="{F40D536C-7334-4EED-BD17-9EAB5B636FC8}" srcOrd="3" destOrd="0" presId="urn:microsoft.com/office/officeart/2005/8/layout/lProcess1"/>
    <dgm:cxn modelId="{4D2073E4-64FE-4BB0-BCB2-825A47BC6305}" type="presParOf" srcId="{01A69C13-5BCA-4BDB-9C3E-EAEF6DA279EF}" destId="{CAA0B624-8B7E-4540-A3E8-A1274EC2B58F}" srcOrd="4" destOrd="0" presId="urn:microsoft.com/office/officeart/2005/8/layout/lProcess1"/>
    <dgm:cxn modelId="{0FF053ED-3744-45B7-A735-28D8B86E2EEC}" type="presParOf" srcId="{8CC09823-29D9-42B2-BEB4-38D99BE2F8CD}" destId="{B4246169-9E5C-4FFB-874F-6E60EAB4D137}" srcOrd="1" destOrd="0" presId="urn:microsoft.com/office/officeart/2005/8/layout/lProcess1"/>
    <dgm:cxn modelId="{94765507-FA77-4AA0-96F3-91682949BF12}" type="presParOf" srcId="{8CC09823-29D9-42B2-BEB4-38D99BE2F8CD}" destId="{A5A5D067-E727-4800-8AAC-D0E2007E5445}" srcOrd="2" destOrd="0" presId="urn:microsoft.com/office/officeart/2005/8/layout/lProcess1"/>
    <dgm:cxn modelId="{B80FA7DC-E97A-4342-AA17-07F1058E4EDB}" type="presParOf" srcId="{A5A5D067-E727-4800-8AAC-D0E2007E5445}" destId="{D10E4F7E-6A3C-42D5-94C0-AB8285D3EFDE}" srcOrd="0" destOrd="0" presId="urn:microsoft.com/office/officeart/2005/8/layout/lProcess1"/>
    <dgm:cxn modelId="{7ABC63BA-C4F9-42CB-B129-F0DDB196A83F}" type="presParOf" srcId="{A5A5D067-E727-4800-8AAC-D0E2007E5445}" destId="{75CBF703-72EB-423D-8E12-A47F15B7D1BF}" srcOrd="1" destOrd="0" presId="urn:microsoft.com/office/officeart/2005/8/layout/lProcess1"/>
    <dgm:cxn modelId="{267158DA-84B7-4B02-B3BB-61B01987ED41}" type="presParOf" srcId="{A5A5D067-E727-4800-8AAC-D0E2007E5445}" destId="{06D56268-931B-40FD-B931-1E468A44DB6B}" srcOrd="2" destOrd="0" presId="urn:microsoft.com/office/officeart/2005/8/layout/lProcess1"/>
    <dgm:cxn modelId="{ACF804F8-D2CE-42E8-844A-0151F765292B}" type="presParOf" srcId="{A5A5D067-E727-4800-8AAC-D0E2007E5445}" destId="{2DB27A14-AD84-4999-92E2-5C05D9FA118A}" srcOrd="3" destOrd="0" presId="urn:microsoft.com/office/officeart/2005/8/layout/lProcess1"/>
    <dgm:cxn modelId="{C9BDAC84-D665-4526-A188-DBF9D79B818B}" type="presParOf" srcId="{A5A5D067-E727-4800-8AAC-D0E2007E5445}" destId="{1D648C82-B9FC-4CD7-9BB4-7C2759261514}"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6E9B1AB-9B38-49AA-8D31-CADAB360E50C}" type="doc">
      <dgm:prSet loTypeId="urn:microsoft.com/office/officeart/2005/8/layout/lProcess3" loCatId="process" qsTypeId="urn:microsoft.com/office/officeart/2005/8/quickstyle/3d2" qsCatId="3D" csTypeId="urn:microsoft.com/office/officeart/2005/8/colors/accent0_3" csCatId="mainScheme" phldr="1"/>
      <dgm:spPr/>
      <dgm:t>
        <a:bodyPr/>
        <a:lstStyle/>
        <a:p>
          <a:pPr rtl="1"/>
          <a:endParaRPr lang="fa-IR"/>
        </a:p>
      </dgm:t>
    </dgm:pt>
    <dgm:pt modelId="{E6C30AE2-D992-42B5-85CE-2A78160C64F5}">
      <dgm:prSet/>
      <dgm:spPr/>
      <dgm:t>
        <a:bodyPr/>
        <a:lstStyle/>
        <a:p>
          <a:pPr rtl="1"/>
          <a:r>
            <a:rPr lang="fa-IR" dirty="0" smtClean="0">
              <a:latin typeface="Arial Unicode MS" pitchFamily="34" charset="-128"/>
              <a:ea typeface="Arial Unicode MS" pitchFamily="34" charset="-128"/>
              <a:cs typeface="B Zar" panose="00000400000000000000" pitchFamily="2" charset="-78"/>
            </a:rPr>
            <a:t>تأمین مالی بلندمدت پروژه‌های زیربنایی و صنعتی بر اساس جریان‌های نقدی پروژه و نه جریان‌های نقدی ترازنامۀ بانی پروژه</a:t>
          </a:r>
          <a:endParaRPr lang="en-US" dirty="0">
            <a:latin typeface="Arial Unicode MS" pitchFamily="34" charset="-128"/>
            <a:ea typeface="Arial Unicode MS" pitchFamily="34" charset="-128"/>
            <a:cs typeface="B Zar" panose="00000400000000000000" pitchFamily="2" charset="-78"/>
          </a:endParaRPr>
        </a:p>
      </dgm:t>
    </dgm:pt>
    <dgm:pt modelId="{FEB67492-D140-42FC-AB12-C4E49A84C0BA}" type="parTrans" cxnId="{D61460FF-0AFC-4378-835F-B34638D2C58B}">
      <dgm:prSet/>
      <dgm:spPr/>
      <dgm:t>
        <a:bodyPr/>
        <a:lstStyle/>
        <a:p>
          <a:pPr rtl="1"/>
          <a:endParaRPr lang="fa-IR">
            <a:latin typeface="Arial Unicode MS" pitchFamily="34" charset="-128"/>
            <a:ea typeface="Arial Unicode MS" pitchFamily="34" charset="-128"/>
            <a:cs typeface="B Zar" panose="00000400000000000000" pitchFamily="2" charset="-78"/>
          </a:endParaRPr>
        </a:p>
      </dgm:t>
    </dgm:pt>
    <dgm:pt modelId="{B251BC9F-7FB9-4E12-BC5E-BEEE794490AD}" type="sibTrans" cxnId="{D61460FF-0AFC-4378-835F-B34638D2C58B}">
      <dgm:prSet/>
      <dgm:spPr/>
      <dgm:t>
        <a:bodyPr/>
        <a:lstStyle/>
        <a:p>
          <a:pPr rtl="1"/>
          <a:endParaRPr lang="fa-IR">
            <a:latin typeface="Arial Unicode MS" pitchFamily="34" charset="-128"/>
            <a:ea typeface="Arial Unicode MS" pitchFamily="34" charset="-128"/>
            <a:cs typeface="B Zar" panose="00000400000000000000" pitchFamily="2" charset="-78"/>
          </a:endParaRPr>
        </a:p>
      </dgm:t>
    </dgm:pt>
    <dgm:pt modelId="{2EFACBEE-3321-4687-A91A-FF0C574DB810}" type="pres">
      <dgm:prSet presAssocID="{46E9B1AB-9B38-49AA-8D31-CADAB360E50C}" presName="Name0" presStyleCnt="0">
        <dgm:presLayoutVars>
          <dgm:chPref val="3"/>
          <dgm:dir/>
          <dgm:animLvl val="lvl"/>
          <dgm:resizeHandles/>
        </dgm:presLayoutVars>
      </dgm:prSet>
      <dgm:spPr/>
      <dgm:t>
        <a:bodyPr/>
        <a:lstStyle/>
        <a:p>
          <a:pPr rtl="1"/>
          <a:endParaRPr lang="fa-IR"/>
        </a:p>
      </dgm:t>
    </dgm:pt>
    <dgm:pt modelId="{D36E0613-0BD5-4640-BF56-109322014A0D}" type="pres">
      <dgm:prSet presAssocID="{E6C30AE2-D992-42B5-85CE-2A78160C64F5}" presName="horFlow" presStyleCnt="0"/>
      <dgm:spPr/>
    </dgm:pt>
    <dgm:pt modelId="{6BA506AE-BC9F-47C3-B1DF-64AFF1895F68}" type="pres">
      <dgm:prSet presAssocID="{E6C30AE2-D992-42B5-85CE-2A78160C64F5}" presName="bigChev" presStyleLbl="node1" presStyleIdx="0" presStyleCnt="1"/>
      <dgm:spPr>
        <a:prstGeom prst="wedgeEllipseCallout">
          <a:avLst/>
        </a:prstGeom>
      </dgm:spPr>
      <dgm:t>
        <a:bodyPr/>
        <a:lstStyle/>
        <a:p>
          <a:pPr rtl="1"/>
          <a:endParaRPr lang="fa-IR"/>
        </a:p>
      </dgm:t>
    </dgm:pt>
  </dgm:ptLst>
  <dgm:cxnLst>
    <dgm:cxn modelId="{D61460FF-0AFC-4378-835F-B34638D2C58B}" srcId="{46E9B1AB-9B38-49AA-8D31-CADAB360E50C}" destId="{E6C30AE2-D992-42B5-85CE-2A78160C64F5}" srcOrd="0" destOrd="0" parTransId="{FEB67492-D140-42FC-AB12-C4E49A84C0BA}" sibTransId="{B251BC9F-7FB9-4E12-BC5E-BEEE794490AD}"/>
    <dgm:cxn modelId="{8DED75E7-10F2-4D3C-A0F2-2E8DC73B26DF}" type="presOf" srcId="{46E9B1AB-9B38-49AA-8D31-CADAB360E50C}" destId="{2EFACBEE-3321-4687-A91A-FF0C574DB810}" srcOrd="0" destOrd="0" presId="urn:microsoft.com/office/officeart/2005/8/layout/lProcess3"/>
    <dgm:cxn modelId="{658E8410-B1F2-4312-BE06-61FA7FA92449}" type="presOf" srcId="{E6C30AE2-D992-42B5-85CE-2A78160C64F5}" destId="{6BA506AE-BC9F-47C3-B1DF-64AFF1895F68}" srcOrd="0" destOrd="0" presId="urn:microsoft.com/office/officeart/2005/8/layout/lProcess3"/>
    <dgm:cxn modelId="{62F55D97-F932-4C35-A7EB-95E237C76EBB}" type="presParOf" srcId="{2EFACBEE-3321-4687-A91A-FF0C574DB810}" destId="{D36E0613-0BD5-4640-BF56-109322014A0D}" srcOrd="0" destOrd="0" presId="urn:microsoft.com/office/officeart/2005/8/layout/lProcess3"/>
    <dgm:cxn modelId="{F1C249D3-635F-40FF-B5B2-8894A76DBC65}" type="presParOf" srcId="{D36E0613-0BD5-4640-BF56-109322014A0D}" destId="{6BA506AE-BC9F-47C3-B1DF-64AFF1895F68}"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EF039B7-7323-4A14-88EE-ACAF35933817}" type="doc">
      <dgm:prSet loTypeId="urn:microsoft.com/office/officeart/2005/8/layout/vList5" loCatId="list" qsTypeId="urn:microsoft.com/office/officeart/2005/8/quickstyle/3d2" qsCatId="3D" csTypeId="urn:microsoft.com/office/officeart/2005/8/colors/colorful1#4" csCatId="colorful" phldr="1"/>
      <dgm:spPr/>
      <dgm:t>
        <a:bodyPr/>
        <a:lstStyle/>
        <a:p>
          <a:pPr rtl="1"/>
          <a:endParaRPr lang="fa-IR"/>
        </a:p>
      </dgm:t>
    </dgm:pt>
    <dgm:pt modelId="{F3B79616-9A57-4502-BAF6-4B076C71103E}">
      <dgm:prSet phldrT="[Text]" custT="1"/>
      <dgm:spPr/>
      <dgm:t>
        <a:bodyPr/>
        <a:lstStyle/>
        <a:p>
          <a:pPr rtl="1"/>
          <a:r>
            <a:rPr lang="fa-IR" sz="3200" dirty="0" smtClean="0">
              <a:cs typeface="B Nazanin" pitchFamily="2" charset="-78"/>
            </a:rPr>
            <a:t>ابزار غیرانتفاعی</a:t>
          </a:r>
          <a:endParaRPr lang="fa-IR" sz="3200" dirty="0">
            <a:cs typeface="B Nazanin" pitchFamily="2" charset="-78"/>
          </a:endParaRPr>
        </a:p>
      </dgm:t>
    </dgm:pt>
    <dgm:pt modelId="{30128BA7-934D-4C62-B486-98DF4257EAA8}" type="parTrans" cxnId="{72720C87-E1DE-44F6-8AAF-3A17A65F7B16}">
      <dgm:prSet/>
      <dgm:spPr/>
      <dgm:t>
        <a:bodyPr/>
        <a:lstStyle/>
        <a:p>
          <a:pPr rtl="1"/>
          <a:endParaRPr lang="fa-IR" sz="3200">
            <a:cs typeface="B Nazanin" pitchFamily="2" charset="-78"/>
          </a:endParaRPr>
        </a:p>
      </dgm:t>
    </dgm:pt>
    <dgm:pt modelId="{3F52F4B6-1D0E-4140-BACE-317A127C37AC}" type="sibTrans" cxnId="{72720C87-E1DE-44F6-8AAF-3A17A65F7B16}">
      <dgm:prSet/>
      <dgm:spPr/>
      <dgm:t>
        <a:bodyPr/>
        <a:lstStyle/>
        <a:p>
          <a:pPr rtl="1"/>
          <a:endParaRPr lang="fa-IR" sz="3200">
            <a:cs typeface="B Nazanin" pitchFamily="2" charset="-78"/>
          </a:endParaRPr>
        </a:p>
      </dgm:t>
    </dgm:pt>
    <dgm:pt modelId="{C4F12572-0AFC-4FFF-8D8D-BD7F45601CD1}">
      <dgm:prSet phldrT="[Text]" custT="1"/>
      <dgm:spPr/>
      <dgm:t>
        <a:bodyPr/>
        <a:lstStyle/>
        <a:p>
          <a:pPr algn="ctr" rtl="1"/>
          <a:r>
            <a:rPr lang="fa-IR" sz="2800" dirty="0" smtClean="0">
              <a:cs typeface="B Nazanin" pitchFamily="2" charset="-78"/>
            </a:rPr>
            <a:t>اوراق قرض‌الحسنه</a:t>
          </a:r>
          <a:endParaRPr lang="fa-IR" sz="2800" dirty="0">
            <a:cs typeface="B Nazanin" pitchFamily="2" charset="-78"/>
          </a:endParaRPr>
        </a:p>
      </dgm:t>
    </dgm:pt>
    <dgm:pt modelId="{305E9682-8DB7-4FD8-AFD4-2A9908B5D178}" type="parTrans" cxnId="{E547E85E-A31E-4743-8FF0-2E43A61B78A4}">
      <dgm:prSet/>
      <dgm:spPr/>
      <dgm:t>
        <a:bodyPr/>
        <a:lstStyle/>
        <a:p>
          <a:pPr rtl="1"/>
          <a:endParaRPr lang="fa-IR" sz="3200">
            <a:cs typeface="B Nazanin" pitchFamily="2" charset="-78"/>
          </a:endParaRPr>
        </a:p>
      </dgm:t>
    </dgm:pt>
    <dgm:pt modelId="{A3380F9D-2F95-412E-807A-FB64C274D3B1}" type="sibTrans" cxnId="{E547E85E-A31E-4743-8FF0-2E43A61B78A4}">
      <dgm:prSet/>
      <dgm:spPr/>
      <dgm:t>
        <a:bodyPr/>
        <a:lstStyle/>
        <a:p>
          <a:pPr rtl="1"/>
          <a:endParaRPr lang="fa-IR" sz="3200">
            <a:cs typeface="B Nazanin" pitchFamily="2" charset="-78"/>
          </a:endParaRPr>
        </a:p>
      </dgm:t>
    </dgm:pt>
    <dgm:pt modelId="{8ED2099E-335C-4774-80D5-938FFCEF2BC9}">
      <dgm:prSet phldrT="[Text]" custT="1"/>
      <dgm:spPr/>
      <dgm:t>
        <a:bodyPr/>
        <a:lstStyle/>
        <a:p>
          <a:pPr rtl="1"/>
          <a:r>
            <a:rPr lang="fa-IR" sz="3200" dirty="0" smtClean="0">
              <a:cs typeface="B Nazanin" pitchFamily="2" charset="-78"/>
            </a:rPr>
            <a:t>ابزار انتفاعی</a:t>
          </a:r>
          <a:endParaRPr lang="fa-IR" sz="3200" dirty="0">
            <a:cs typeface="B Nazanin" pitchFamily="2" charset="-78"/>
          </a:endParaRPr>
        </a:p>
      </dgm:t>
    </dgm:pt>
    <dgm:pt modelId="{AE0F9AA3-D239-490B-9ACF-74F5ECBF1174}" type="parTrans" cxnId="{80AC67BC-6CEA-41A3-8D91-9EBE63C26220}">
      <dgm:prSet/>
      <dgm:spPr/>
      <dgm:t>
        <a:bodyPr/>
        <a:lstStyle/>
        <a:p>
          <a:pPr rtl="1"/>
          <a:endParaRPr lang="fa-IR" sz="3200">
            <a:cs typeface="B Nazanin" pitchFamily="2" charset="-78"/>
          </a:endParaRPr>
        </a:p>
      </dgm:t>
    </dgm:pt>
    <dgm:pt modelId="{9D73A38A-12E8-4557-AA4D-A1281B0CF0E1}" type="sibTrans" cxnId="{80AC67BC-6CEA-41A3-8D91-9EBE63C26220}">
      <dgm:prSet/>
      <dgm:spPr/>
      <dgm:t>
        <a:bodyPr/>
        <a:lstStyle/>
        <a:p>
          <a:pPr rtl="1"/>
          <a:endParaRPr lang="fa-IR" sz="3200">
            <a:cs typeface="B Nazanin" pitchFamily="2" charset="-78"/>
          </a:endParaRPr>
        </a:p>
      </dgm:t>
    </dgm:pt>
    <dgm:pt modelId="{D9C83AE3-EF24-42B2-939D-A9DDAFC931AA}">
      <dgm:prSet phldrT="[Text]" custT="1"/>
      <dgm:spPr/>
      <dgm:t>
        <a:bodyPr/>
        <a:lstStyle/>
        <a:p>
          <a:pPr algn="ctr" rtl="1"/>
          <a:r>
            <a:rPr lang="fa-IR" sz="2800" dirty="0" smtClean="0">
              <a:cs typeface="B Nazanin" pitchFamily="2" charset="-78"/>
            </a:rPr>
            <a:t>ابزار با بازدهی معین</a:t>
          </a:r>
          <a:endParaRPr lang="fa-IR" sz="2800" dirty="0">
            <a:cs typeface="B Nazanin" pitchFamily="2" charset="-78"/>
          </a:endParaRPr>
        </a:p>
      </dgm:t>
    </dgm:pt>
    <dgm:pt modelId="{C0BA903F-45FC-4E3B-ABB4-EF9D73A0B650}" type="parTrans" cxnId="{D4DDE1F0-87C7-4A77-8274-0C5DF4262699}">
      <dgm:prSet/>
      <dgm:spPr/>
      <dgm:t>
        <a:bodyPr/>
        <a:lstStyle/>
        <a:p>
          <a:pPr rtl="1"/>
          <a:endParaRPr lang="fa-IR" sz="3200">
            <a:cs typeface="B Nazanin" pitchFamily="2" charset="-78"/>
          </a:endParaRPr>
        </a:p>
      </dgm:t>
    </dgm:pt>
    <dgm:pt modelId="{554B1956-CAEE-431D-899E-47AEED8181DD}" type="sibTrans" cxnId="{D4DDE1F0-87C7-4A77-8274-0C5DF4262699}">
      <dgm:prSet/>
      <dgm:spPr/>
      <dgm:t>
        <a:bodyPr/>
        <a:lstStyle/>
        <a:p>
          <a:pPr rtl="1"/>
          <a:endParaRPr lang="fa-IR" sz="3200">
            <a:cs typeface="B Nazanin" pitchFamily="2" charset="-78"/>
          </a:endParaRPr>
        </a:p>
      </dgm:t>
    </dgm:pt>
    <dgm:pt modelId="{9D99ED3D-2529-4595-803C-C592DB64AFB5}">
      <dgm:prSet phldrT="[Text]" custT="1"/>
      <dgm:spPr/>
      <dgm:t>
        <a:bodyPr/>
        <a:lstStyle/>
        <a:p>
          <a:pPr algn="ctr" rtl="1"/>
          <a:endParaRPr lang="fa-IR" sz="1600" dirty="0">
            <a:cs typeface="B Nazanin" pitchFamily="2" charset="-78"/>
          </a:endParaRPr>
        </a:p>
      </dgm:t>
    </dgm:pt>
    <dgm:pt modelId="{46E48ADE-3457-4101-AE84-0BF127E97E82}" type="parTrans" cxnId="{C38C8E0A-95B3-42B5-8BD5-D4221E5FB3A4}">
      <dgm:prSet/>
      <dgm:spPr/>
      <dgm:t>
        <a:bodyPr/>
        <a:lstStyle/>
        <a:p>
          <a:pPr rtl="1"/>
          <a:endParaRPr lang="fa-IR"/>
        </a:p>
      </dgm:t>
    </dgm:pt>
    <dgm:pt modelId="{FA5F9B63-0439-4346-956E-E15CF7DE1919}" type="sibTrans" cxnId="{C38C8E0A-95B3-42B5-8BD5-D4221E5FB3A4}">
      <dgm:prSet/>
      <dgm:spPr/>
      <dgm:t>
        <a:bodyPr/>
        <a:lstStyle/>
        <a:p>
          <a:pPr rtl="1"/>
          <a:endParaRPr lang="fa-IR"/>
        </a:p>
      </dgm:t>
    </dgm:pt>
    <dgm:pt modelId="{BB78DBBF-F663-4B8E-8BA3-1FCBFC2D0B0F}">
      <dgm:prSet phldrT="[Text]" custT="1"/>
      <dgm:spPr/>
      <dgm:t>
        <a:bodyPr/>
        <a:lstStyle/>
        <a:p>
          <a:pPr algn="ctr" rtl="1"/>
          <a:r>
            <a:rPr lang="fa-IR" sz="2800" dirty="0" smtClean="0">
              <a:cs typeface="B Nazanin" pitchFamily="2" charset="-78"/>
            </a:rPr>
            <a:t>ابزار با بازدهی انتظاری</a:t>
          </a:r>
          <a:endParaRPr lang="fa-IR" sz="2800" dirty="0">
            <a:cs typeface="B Nazanin" pitchFamily="2" charset="-78"/>
          </a:endParaRPr>
        </a:p>
      </dgm:t>
    </dgm:pt>
    <dgm:pt modelId="{B38DE0CA-3CFF-4BAC-AC94-EDE2DC123FCA}" type="parTrans" cxnId="{C56ED4EA-0F09-428A-96EC-FF05429432A6}">
      <dgm:prSet/>
      <dgm:spPr/>
      <dgm:t>
        <a:bodyPr/>
        <a:lstStyle/>
        <a:p>
          <a:pPr rtl="1"/>
          <a:endParaRPr lang="fa-IR"/>
        </a:p>
      </dgm:t>
    </dgm:pt>
    <dgm:pt modelId="{23740930-02C7-4264-B6C3-0FA676505365}" type="sibTrans" cxnId="{C56ED4EA-0F09-428A-96EC-FF05429432A6}">
      <dgm:prSet/>
      <dgm:spPr/>
      <dgm:t>
        <a:bodyPr/>
        <a:lstStyle/>
        <a:p>
          <a:pPr rtl="1"/>
          <a:endParaRPr lang="fa-IR"/>
        </a:p>
      </dgm:t>
    </dgm:pt>
    <dgm:pt modelId="{DA700E4E-CE75-4929-B670-15F39EC1C5EF}" type="pres">
      <dgm:prSet presAssocID="{DEF039B7-7323-4A14-88EE-ACAF35933817}" presName="Name0" presStyleCnt="0">
        <dgm:presLayoutVars>
          <dgm:dir val="rev"/>
          <dgm:animLvl val="lvl"/>
          <dgm:resizeHandles val="exact"/>
        </dgm:presLayoutVars>
      </dgm:prSet>
      <dgm:spPr/>
      <dgm:t>
        <a:bodyPr/>
        <a:lstStyle/>
        <a:p>
          <a:pPr rtl="1"/>
          <a:endParaRPr lang="fa-IR"/>
        </a:p>
      </dgm:t>
    </dgm:pt>
    <dgm:pt modelId="{88B69701-6081-4C0B-A802-78A34CEC4944}" type="pres">
      <dgm:prSet presAssocID="{F3B79616-9A57-4502-BAF6-4B076C71103E}" presName="linNode" presStyleCnt="0"/>
      <dgm:spPr/>
      <dgm:t>
        <a:bodyPr/>
        <a:lstStyle/>
        <a:p>
          <a:pPr rtl="1"/>
          <a:endParaRPr lang="fa-IR"/>
        </a:p>
      </dgm:t>
    </dgm:pt>
    <dgm:pt modelId="{E2E98316-C1F7-46EE-BF0A-8A5804429177}" type="pres">
      <dgm:prSet presAssocID="{F3B79616-9A57-4502-BAF6-4B076C71103E}" presName="parentText" presStyleLbl="node1" presStyleIdx="0" presStyleCnt="2" custLinFactNeighborX="-1474">
        <dgm:presLayoutVars>
          <dgm:chMax val="1"/>
          <dgm:bulletEnabled val="1"/>
        </dgm:presLayoutVars>
      </dgm:prSet>
      <dgm:spPr>
        <a:prstGeom prst="flowChartAlternateProcess">
          <a:avLst/>
        </a:prstGeom>
      </dgm:spPr>
      <dgm:t>
        <a:bodyPr/>
        <a:lstStyle/>
        <a:p>
          <a:pPr rtl="1"/>
          <a:endParaRPr lang="fa-IR"/>
        </a:p>
      </dgm:t>
    </dgm:pt>
    <dgm:pt modelId="{5B90795A-6727-4EE4-9D4A-45D12101D2A5}" type="pres">
      <dgm:prSet presAssocID="{F3B79616-9A57-4502-BAF6-4B076C71103E}" presName="descendantText" presStyleLbl="alignAccFollowNode1" presStyleIdx="0" presStyleCnt="2" custScaleY="116176" custLinFactNeighborX="2621">
        <dgm:presLayoutVars>
          <dgm:bulletEnabled val="1"/>
        </dgm:presLayoutVars>
      </dgm:prSet>
      <dgm:spPr/>
      <dgm:t>
        <a:bodyPr/>
        <a:lstStyle/>
        <a:p>
          <a:pPr rtl="1"/>
          <a:endParaRPr lang="fa-IR"/>
        </a:p>
      </dgm:t>
    </dgm:pt>
    <dgm:pt modelId="{373AEE05-8584-47CB-9DAD-336387141D80}" type="pres">
      <dgm:prSet presAssocID="{3F52F4B6-1D0E-4140-BACE-317A127C37AC}" presName="sp" presStyleCnt="0"/>
      <dgm:spPr/>
      <dgm:t>
        <a:bodyPr/>
        <a:lstStyle/>
        <a:p>
          <a:pPr rtl="1"/>
          <a:endParaRPr lang="fa-IR"/>
        </a:p>
      </dgm:t>
    </dgm:pt>
    <dgm:pt modelId="{D8E938EA-C953-401C-8613-63977446C9D7}" type="pres">
      <dgm:prSet presAssocID="{8ED2099E-335C-4774-80D5-938FFCEF2BC9}" presName="linNode" presStyleCnt="0"/>
      <dgm:spPr/>
      <dgm:t>
        <a:bodyPr/>
        <a:lstStyle/>
        <a:p>
          <a:pPr rtl="1"/>
          <a:endParaRPr lang="fa-IR"/>
        </a:p>
      </dgm:t>
    </dgm:pt>
    <dgm:pt modelId="{36E7F210-4DC9-45B9-AB05-2D6D2547774F}" type="pres">
      <dgm:prSet presAssocID="{8ED2099E-335C-4774-80D5-938FFCEF2BC9}" presName="parentText" presStyleLbl="node1" presStyleIdx="1" presStyleCnt="2" custLinFactNeighborX="-1474" custLinFactNeighborY="-5515">
        <dgm:presLayoutVars>
          <dgm:chMax val="1"/>
          <dgm:bulletEnabled val="1"/>
        </dgm:presLayoutVars>
      </dgm:prSet>
      <dgm:spPr/>
      <dgm:t>
        <a:bodyPr/>
        <a:lstStyle/>
        <a:p>
          <a:pPr rtl="1"/>
          <a:endParaRPr lang="fa-IR"/>
        </a:p>
      </dgm:t>
    </dgm:pt>
    <dgm:pt modelId="{BB741119-9984-410A-A606-AEAEB65329A2}" type="pres">
      <dgm:prSet presAssocID="{8ED2099E-335C-4774-80D5-938FFCEF2BC9}" presName="descendantText" presStyleLbl="alignAccFollowNode1" presStyleIdx="1" presStyleCnt="2" custScaleY="111330" custLinFactNeighborX="2621" custLinFactNeighborY="-6890">
        <dgm:presLayoutVars>
          <dgm:bulletEnabled val="1"/>
        </dgm:presLayoutVars>
      </dgm:prSet>
      <dgm:spPr/>
      <dgm:t>
        <a:bodyPr/>
        <a:lstStyle/>
        <a:p>
          <a:pPr rtl="1"/>
          <a:endParaRPr lang="fa-IR"/>
        </a:p>
      </dgm:t>
    </dgm:pt>
  </dgm:ptLst>
  <dgm:cxnLst>
    <dgm:cxn modelId="{C38C8E0A-95B3-42B5-8BD5-D4221E5FB3A4}" srcId="{8ED2099E-335C-4774-80D5-938FFCEF2BC9}" destId="{9D99ED3D-2529-4595-803C-C592DB64AFB5}" srcOrd="1" destOrd="0" parTransId="{46E48ADE-3457-4101-AE84-0BF127E97E82}" sibTransId="{FA5F9B63-0439-4346-956E-E15CF7DE1919}"/>
    <dgm:cxn modelId="{C92EE664-F157-4EF5-B002-017749B5E308}" type="presOf" srcId="{DEF039B7-7323-4A14-88EE-ACAF35933817}" destId="{DA700E4E-CE75-4929-B670-15F39EC1C5EF}" srcOrd="0" destOrd="0" presId="urn:microsoft.com/office/officeart/2005/8/layout/vList5"/>
    <dgm:cxn modelId="{7C31E3BC-B0AB-4C30-B48F-8A288A8269EE}" type="presOf" srcId="{8ED2099E-335C-4774-80D5-938FFCEF2BC9}" destId="{36E7F210-4DC9-45B9-AB05-2D6D2547774F}" srcOrd="0" destOrd="0" presId="urn:microsoft.com/office/officeart/2005/8/layout/vList5"/>
    <dgm:cxn modelId="{C56ED4EA-0F09-428A-96EC-FF05429432A6}" srcId="{8ED2099E-335C-4774-80D5-938FFCEF2BC9}" destId="{BB78DBBF-F663-4B8E-8BA3-1FCBFC2D0B0F}" srcOrd="2" destOrd="0" parTransId="{B38DE0CA-3CFF-4BAC-AC94-EDE2DC123FCA}" sibTransId="{23740930-02C7-4264-B6C3-0FA676505365}"/>
    <dgm:cxn modelId="{D4DDE1F0-87C7-4A77-8274-0C5DF4262699}" srcId="{8ED2099E-335C-4774-80D5-938FFCEF2BC9}" destId="{D9C83AE3-EF24-42B2-939D-A9DDAFC931AA}" srcOrd="0" destOrd="0" parTransId="{C0BA903F-45FC-4E3B-ABB4-EF9D73A0B650}" sibTransId="{554B1956-CAEE-431D-899E-47AEED8181DD}"/>
    <dgm:cxn modelId="{80AC67BC-6CEA-41A3-8D91-9EBE63C26220}" srcId="{DEF039B7-7323-4A14-88EE-ACAF35933817}" destId="{8ED2099E-335C-4774-80D5-938FFCEF2BC9}" srcOrd="1" destOrd="0" parTransId="{AE0F9AA3-D239-490B-9ACF-74F5ECBF1174}" sibTransId="{9D73A38A-12E8-4557-AA4D-A1281B0CF0E1}"/>
    <dgm:cxn modelId="{D7978638-06E8-4358-878D-D02FD8DFF505}" type="presOf" srcId="{BB78DBBF-F663-4B8E-8BA3-1FCBFC2D0B0F}" destId="{BB741119-9984-410A-A606-AEAEB65329A2}" srcOrd="0" destOrd="2" presId="urn:microsoft.com/office/officeart/2005/8/layout/vList5"/>
    <dgm:cxn modelId="{E547E85E-A31E-4743-8FF0-2E43A61B78A4}" srcId="{F3B79616-9A57-4502-BAF6-4B076C71103E}" destId="{C4F12572-0AFC-4FFF-8D8D-BD7F45601CD1}" srcOrd="0" destOrd="0" parTransId="{305E9682-8DB7-4FD8-AFD4-2A9908B5D178}" sibTransId="{A3380F9D-2F95-412E-807A-FB64C274D3B1}"/>
    <dgm:cxn modelId="{8A840E36-D1CB-4F69-8BE4-5851602A9966}" type="presOf" srcId="{9D99ED3D-2529-4595-803C-C592DB64AFB5}" destId="{BB741119-9984-410A-A606-AEAEB65329A2}" srcOrd="0" destOrd="1" presId="urn:microsoft.com/office/officeart/2005/8/layout/vList5"/>
    <dgm:cxn modelId="{72720C87-E1DE-44F6-8AAF-3A17A65F7B16}" srcId="{DEF039B7-7323-4A14-88EE-ACAF35933817}" destId="{F3B79616-9A57-4502-BAF6-4B076C71103E}" srcOrd="0" destOrd="0" parTransId="{30128BA7-934D-4C62-B486-98DF4257EAA8}" sibTransId="{3F52F4B6-1D0E-4140-BACE-317A127C37AC}"/>
    <dgm:cxn modelId="{BD5C01AE-EB2C-4EA6-BC7D-B601051CD177}" type="presOf" srcId="{C4F12572-0AFC-4FFF-8D8D-BD7F45601CD1}" destId="{5B90795A-6727-4EE4-9D4A-45D12101D2A5}" srcOrd="0" destOrd="0" presId="urn:microsoft.com/office/officeart/2005/8/layout/vList5"/>
    <dgm:cxn modelId="{A359A9BF-8686-4BA2-B2BA-D0E543A03BE2}" type="presOf" srcId="{F3B79616-9A57-4502-BAF6-4B076C71103E}" destId="{E2E98316-C1F7-46EE-BF0A-8A5804429177}" srcOrd="0" destOrd="0" presId="urn:microsoft.com/office/officeart/2005/8/layout/vList5"/>
    <dgm:cxn modelId="{480A5E84-4924-4F59-B29B-05D68772A502}" type="presOf" srcId="{D9C83AE3-EF24-42B2-939D-A9DDAFC931AA}" destId="{BB741119-9984-410A-A606-AEAEB65329A2}" srcOrd="0" destOrd="0" presId="urn:microsoft.com/office/officeart/2005/8/layout/vList5"/>
    <dgm:cxn modelId="{7541E46E-F8A7-4734-8B83-63905329F8BD}" type="presParOf" srcId="{DA700E4E-CE75-4929-B670-15F39EC1C5EF}" destId="{88B69701-6081-4C0B-A802-78A34CEC4944}" srcOrd="0" destOrd="0" presId="urn:microsoft.com/office/officeart/2005/8/layout/vList5"/>
    <dgm:cxn modelId="{72513DB6-AB20-45A4-A33C-6D9BF7FB7FA6}" type="presParOf" srcId="{88B69701-6081-4C0B-A802-78A34CEC4944}" destId="{E2E98316-C1F7-46EE-BF0A-8A5804429177}" srcOrd="0" destOrd="0" presId="urn:microsoft.com/office/officeart/2005/8/layout/vList5"/>
    <dgm:cxn modelId="{E146CD63-95E4-4C3E-8CE5-0288C192EAA7}" type="presParOf" srcId="{88B69701-6081-4C0B-A802-78A34CEC4944}" destId="{5B90795A-6727-4EE4-9D4A-45D12101D2A5}" srcOrd="1" destOrd="0" presId="urn:microsoft.com/office/officeart/2005/8/layout/vList5"/>
    <dgm:cxn modelId="{67A764E9-9776-48AE-BAD3-F024B84463C8}" type="presParOf" srcId="{DA700E4E-CE75-4929-B670-15F39EC1C5EF}" destId="{373AEE05-8584-47CB-9DAD-336387141D80}" srcOrd="1" destOrd="0" presId="urn:microsoft.com/office/officeart/2005/8/layout/vList5"/>
    <dgm:cxn modelId="{378BD7C5-FE7B-4864-9698-24D92173DEA7}" type="presParOf" srcId="{DA700E4E-CE75-4929-B670-15F39EC1C5EF}" destId="{D8E938EA-C953-401C-8613-63977446C9D7}" srcOrd="2" destOrd="0" presId="urn:microsoft.com/office/officeart/2005/8/layout/vList5"/>
    <dgm:cxn modelId="{28900EB2-FB12-4FF0-AB43-48D3A4848BEF}" type="presParOf" srcId="{D8E938EA-C953-401C-8613-63977446C9D7}" destId="{36E7F210-4DC9-45B9-AB05-2D6D2547774F}" srcOrd="0" destOrd="0" presId="urn:microsoft.com/office/officeart/2005/8/layout/vList5"/>
    <dgm:cxn modelId="{9278E371-8639-4232-BC81-A20BA567D44E}" type="presParOf" srcId="{D8E938EA-C953-401C-8613-63977446C9D7}" destId="{BB741119-9984-410A-A606-AEAEB65329A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EF039B7-7323-4A14-88EE-ACAF35933817}" type="doc">
      <dgm:prSet loTypeId="urn:microsoft.com/office/officeart/2005/8/layout/lProcess2" loCatId="list" qsTypeId="urn:microsoft.com/office/officeart/2005/8/quickstyle/3d2" qsCatId="3D" csTypeId="urn:microsoft.com/office/officeart/2005/8/colors/accent1_2" csCatId="accent1" phldr="1"/>
      <dgm:spPr/>
      <dgm:t>
        <a:bodyPr/>
        <a:lstStyle/>
        <a:p>
          <a:pPr rtl="1"/>
          <a:endParaRPr lang="fa-IR"/>
        </a:p>
      </dgm:t>
    </dgm:pt>
    <dgm:pt modelId="{F3B79616-9A57-4502-BAF6-4B076C71103E}">
      <dgm:prSet phldrT="[Text]" custT="1"/>
      <dgm:spPr/>
      <dgm:t>
        <a:bodyPr/>
        <a:lstStyle/>
        <a:p>
          <a:pPr rtl="1"/>
          <a:r>
            <a:rPr lang="fa-IR" sz="3200" dirty="0" smtClean="0">
              <a:cs typeface="B Nazanin" pitchFamily="2" charset="-78"/>
            </a:rPr>
            <a:t>ابزار با بازدهی معین</a:t>
          </a:r>
          <a:endParaRPr lang="fa-IR" sz="3200" dirty="0">
            <a:cs typeface="B Nazanin" pitchFamily="2" charset="-78"/>
          </a:endParaRPr>
        </a:p>
      </dgm:t>
    </dgm:pt>
    <dgm:pt modelId="{30128BA7-934D-4C62-B486-98DF4257EAA8}" type="parTrans" cxnId="{72720C87-E1DE-44F6-8AAF-3A17A65F7B16}">
      <dgm:prSet/>
      <dgm:spPr/>
      <dgm:t>
        <a:bodyPr/>
        <a:lstStyle/>
        <a:p>
          <a:pPr rtl="1"/>
          <a:endParaRPr lang="fa-IR" sz="3200">
            <a:cs typeface="B Nazanin" pitchFamily="2" charset="-78"/>
          </a:endParaRPr>
        </a:p>
      </dgm:t>
    </dgm:pt>
    <dgm:pt modelId="{3F52F4B6-1D0E-4140-BACE-317A127C37AC}" type="sibTrans" cxnId="{72720C87-E1DE-44F6-8AAF-3A17A65F7B16}">
      <dgm:prSet/>
      <dgm:spPr/>
      <dgm:t>
        <a:bodyPr/>
        <a:lstStyle/>
        <a:p>
          <a:pPr rtl="1"/>
          <a:endParaRPr lang="fa-IR" sz="3200">
            <a:cs typeface="B Nazanin" pitchFamily="2" charset="-78"/>
          </a:endParaRPr>
        </a:p>
      </dgm:t>
    </dgm:pt>
    <dgm:pt modelId="{C4F12572-0AFC-4FFF-8D8D-BD7F45601CD1}">
      <dgm:prSet phldrT="[Text]" custT="1"/>
      <dgm:spPr/>
      <dgm:t>
        <a:bodyPr/>
        <a:lstStyle/>
        <a:p>
          <a:pPr algn="ctr" rtl="1"/>
          <a:r>
            <a:rPr lang="fa-IR" sz="2400" dirty="0" smtClean="0">
              <a:cs typeface="B Nazanin" pitchFamily="2" charset="-78"/>
            </a:rPr>
            <a:t>اوراق مرابحه</a:t>
          </a:r>
          <a:endParaRPr lang="fa-IR" sz="2400" dirty="0">
            <a:cs typeface="B Nazanin" pitchFamily="2" charset="-78"/>
          </a:endParaRPr>
        </a:p>
      </dgm:t>
    </dgm:pt>
    <dgm:pt modelId="{305E9682-8DB7-4FD8-AFD4-2A9908B5D178}" type="parTrans" cxnId="{E547E85E-A31E-4743-8FF0-2E43A61B78A4}">
      <dgm:prSet/>
      <dgm:spPr/>
      <dgm:t>
        <a:bodyPr/>
        <a:lstStyle/>
        <a:p>
          <a:pPr rtl="1"/>
          <a:endParaRPr lang="fa-IR" sz="3200">
            <a:cs typeface="B Nazanin" pitchFamily="2" charset="-78"/>
          </a:endParaRPr>
        </a:p>
      </dgm:t>
    </dgm:pt>
    <dgm:pt modelId="{A3380F9D-2F95-412E-807A-FB64C274D3B1}" type="sibTrans" cxnId="{E547E85E-A31E-4743-8FF0-2E43A61B78A4}">
      <dgm:prSet/>
      <dgm:spPr/>
      <dgm:t>
        <a:bodyPr/>
        <a:lstStyle/>
        <a:p>
          <a:pPr rtl="1"/>
          <a:endParaRPr lang="fa-IR" sz="3200">
            <a:cs typeface="B Nazanin" pitchFamily="2" charset="-78"/>
          </a:endParaRPr>
        </a:p>
      </dgm:t>
    </dgm:pt>
    <dgm:pt modelId="{8ED2099E-335C-4774-80D5-938FFCEF2BC9}">
      <dgm:prSet phldrT="[Text]" custT="1"/>
      <dgm:spPr/>
      <dgm:t>
        <a:bodyPr/>
        <a:lstStyle/>
        <a:p>
          <a:pPr rtl="1"/>
          <a:r>
            <a:rPr lang="fa-IR" sz="3200" dirty="0" smtClean="0">
              <a:cs typeface="B Nazanin" pitchFamily="2" charset="-78"/>
            </a:rPr>
            <a:t>ابزار با بازدهی انتظاری</a:t>
          </a:r>
          <a:endParaRPr lang="fa-IR" sz="3200" dirty="0">
            <a:cs typeface="B Nazanin" pitchFamily="2" charset="-78"/>
          </a:endParaRPr>
        </a:p>
      </dgm:t>
    </dgm:pt>
    <dgm:pt modelId="{AE0F9AA3-D239-490B-9ACF-74F5ECBF1174}" type="parTrans" cxnId="{80AC67BC-6CEA-41A3-8D91-9EBE63C26220}">
      <dgm:prSet/>
      <dgm:spPr/>
      <dgm:t>
        <a:bodyPr/>
        <a:lstStyle/>
        <a:p>
          <a:pPr rtl="1"/>
          <a:endParaRPr lang="fa-IR" sz="3200">
            <a:cs typeface="B Nazanin" pitchFamily="2" charset="-78"/>
          </a:endParaRPr>
        </a:p>
      </dgm:t>
    </dgm:pt>
    <dgm:pt modelId="{9D73A38A-12E8-4557-AA4D-A1281B0CF0E1}" type="sibTrans" cxnId="{80AC67BC-6CEA-41A3-8D91-9EBE63C26220}">
      <dgm:prSet/>
      <dgm:spPr/>
      <dgm:t>
        <a:bodyPr/>
        <a:lstStyle/>
        <a:p>
          <a:pPr rtl="1"/>
          <a:endParaRPr lang="fa-IR" sz="3200">
            <a:cs typeface="B Nazanin" pitchFamily="2" charset="-78"/>
          </a:endParaRPr>
        </a:p>
      </dgm:t>
    </dgm:pt>
    <dgm:pt modelId="{D9C83AE3-EF24-42B2-939D-A9DDAFC931AA}">
      <dgm:prSet phldrT="[Text]" custT="1"/>
      <dgm:spPr/>
      <dgm:t>
        <a:bodyPr/>
        <a:lstStyle/>
        <a:p>
          <a:pPr algn="ctr" rtl="1"/>
          <a:r>
            <a:rPr lang="fa-IR" sz="2400" dirty="0" smtClean="0">
              <a:cs typeface="B Nazanin" pitchFamily="2" charset="-78"/>
            </a:rPr>
            <a:t>اوراق مشارکت</a:t>
          </a:r>
          <a:endParaRPr lang="fa-IR" sz="2400" dirty="0">
            <a:cs typeface="B Nazanin" pitchFamily="2" charset="-78"/>
          </a:endParaRPr>
        </a:p>
      </dgm:t>
    </dgm:pt>
    <dgm:pt modelId="{C0BA903F-45FC-4E3B-ABB4-EF9D73A0B650}" type="parTrans" cxnId="{D4DDE1F0-87C7-4A77-8274-0C5DF4262699}">
      <dgm:prSet/>
      <dgm:spPr/>
      <dgm:t>
        <a:bodyPr/>
        <a:lstStyle/>
        <a:p>
          <a:pPr rtl="1"/>
          <a:endParaRPr lang="fa-IR" sz="3200">
            <a:cs typeface="B Nazanin" pitchFamily="2" charset="-78"/>
          </a:endParaRPr>
        </a:p>
      </dgm:t>
    </dgm:pt>
    <dgm:pt modelId="{554B1956-CAEE-431D-899E-47AEED8181DD}" type="sibTrans" cxnId="{D4DDE1F0-87C7-4A77-8274-0C5DF4262699}">
      <dgm:prSet/>
      <dgm:spPr/>
      <dgm:t>
        <a:bodyPr/>
        <a:lstStyle/>
        <a:p>
          <a:pPr rtl="1"/>
          <a:endParaRPr lang="fa-IR" sz="3200">
            <a:cs typeface="B Nazanin" pitchFamily="2" charset="-78"/>
          </a:endParaRPr>
        </a:p>
      </dgm:t>
    </dgm:pt>
    <dgm:pt modelId="{0C8D24B0-46B2-4AD9-996C-0806AA8C51CF}">
      <dgm:prSet phldrT="[Text]" custT="1"/>
      <dgm:spPr/>
      <dgm:t>
        <a:bodyPr/>
        <a:lstStyle/>
        <a:p>
          <a:pPr algn="ctr" rtl="1"/>
          <a:r>
            <a:rPr lang="fa-IR" sz="2400" dirty="0" smtClean="0">
              <a:cs typeface="B Nazanin" pitchFamily="2" charset="-78"/>
            </a:rPr>
            <a:t>اوراق اجاره</a:t>
          </a:r>
          <a:endParaRPr lang="fa-IR" sz="2400" dirty="0">
            <a:cs typeface="B Nazanin" pitchFamily="2" charset="-78"/>
          </a:endParaRPr>
        </a:p>
      </dgm:t>
    </dgm:pt>
    <dgm:pt modelId="{7A6C7A48-0B5A-43B4-846F-2AD26C5666D6}" type="parTrans" cxnId="{B05056EF-E59D-4F1A-A7D4-A97F49D00F29}">
      <dgm:prSet/>
      <dgm:spPr/>
      <dgm:t>
        <a:bodyPr/>
        <a:lstStyle/>
        <a:p>
          <a:pPr rtl="1"/>
          <a:endParaRPr lang="fa-IR"/>
        </a:p>
      </dgm:t>
    </dgm:pt>
    <dgm:pt modelId="{59B9E3D5-F9FA-41FE-A27F-24D86AE91F78}" type="sibTrans" cxnId="{B05056EF-E59D-4F1A-A7D4-A97F49D00F29}">
      <dgm:prSet/>
      <dgm:spPr/>
      <dgm:t>
        <a:bodyPr/>
        <a:lstStyle/>
        <a:p>
          <a:pPr rtl="1"/>
          <a:endParaRPr lang="fa-IR"/>
        </a:p>
      </dgm:t>
    </dgm:pt>
    <dgm:pt modelId="{4FFF07B5-9AF9-4856-AE02-13258D311E43}">
      <dgm:prSet phldrT="[Text]" custT="1"/>
      <dgm:spPr/>
      <dgm:t>
        <a:bodyPr/>
        <a:lstStyle/>
        <a:p>
          <a:pPr algn="ctr" rtl="1"/>
          <a:r>
            <a:rPr lang="fa-IR" sz="2400" dirty="0" smtClean="0">
              <a:cs typeface="B Nazanin" pitchFamily="2" charset="-78"/>
            </a:rPr>
            <a:t>اوراق منفعت</a:t>
          </a:r>
          <a:endParaRPr lang="fa-IR" sz="2400" dirty="0">
            <a:cs typeface="B Nazanin" pitchFamily="2" charset="-78"/>
          </a:endParaRPr>
        </a:p>
      </dgm:t>
    </dgm:pt>
    <dgm:pt modelId="{94102B19-6B9D-402E-B099-9FF372F08C2B}" type="parTrans" cxnId="{A4E3E1BD-08B7-46F6-8071-6C94636110AA}">
      <dgm:prSet/>
      <dgm:spPr/>
      <dgm:t>
        <a:bodyPr/>
        <a:lstStyle/>
        <a:p>
          <a:pPr rtl="1"/>
          <a:endParaRPr lang="fa-IR"/>
        </a:p>
      </dgm:t>
    </dgm:pt>
    <dgm:pt modelId="{69DB601B-8FEC-4065-BA5C-8FD5AA585681}" type="sibTrans" cxnId="{A4E3E1BD-08B7-46F6-8071-6C94636110AA}">
      <dgm:prSet/>
      <dgm:spPr/>
      <dgm:t>
        <a:bodyPr/>
        <a:lstStyle/>
        <a:p>
          <a:pPr rtl="1"/>
          <a:endParaRPr lang="fa-IR"/>
        </a:p>
      </dgm:t>
    </dgm:pt>
    <dgm:pt modelId="{88375214-740F-4386-954D-D633F96750A0}">
      <dgm:prSet phldrT="[Text]" custT="1"/>
      <dgm:spPr/>
      <dgm:t>
        <a:bodyPr/>
        <a:lstStyle/>
        <a:p>
          <a:pPr algn="ctr" rtl="1"/>
          <a:r>
            <a:rPr lang="fa-IR" sz="2400" dirty="0" smtClean="0">
              <a:cs typeface="B Nazanin" pitchFamily="2" charset="-78"/>
            </a:rPr>
            <a:t>اوراق استصناع</a:t>
          </a:r>
          <a:endParaRPr lang="fa-IR" sz="2400" dirty="0">
            <a:cs typeface="B Nazanin" pitchFamily="2" charset="-78"/>
          </a:endParaRPr>
        </a:p>
      </dgm:t>
    </dgm:pt>
    <dgm:pt modelId="{DD07A48D-83B6-46A4-A98E-1342B5D89115}" type="parTrans" cxnId="{90270E40-4838-40A1-8421-5EC7251FC2F8}">
      <dgm:prSet/>
      <dgm:spPr/>
      <dgm:t>
        <a:bodyPr/>
        <a:lstStyle/>
        <a:p>
          <a:pPr rtl="1"/>
          <a:endParaRPr lang="fa-IR"/>
        </a:p>
      </dgm:t>
    </dgm:pt>
    <dgm:pt modelId="{0E2D77F5-7A12-4ACE-B8D2-59B9BB77E386}" type="sibTrans" cxnId="{90270E40-4838-40A1-8421-5EC7251FC2F8}">
      <dgm:prSet/>
      <dgm:spPr/>
      <dgm:t>
        <a:bodyPr/>
        <a:lstStyle/>
        <a:p>
          <a:pPr rtl="1"/>
          <a:endParaRPr lang="fa-IR"/>
        </a:p>
      </dgm:t>
    </dgm:pt>
    <dgm:pt modelId="{43C7F827-F692-4376-AB8E-718BE71F5066}">
      <dgm:prSet phldrT="[Text]" custT="1"/>
      <dgm:spPr/>
      <dgm:t>
        <a:bodyPr/>
        <a:lstStyle/>
        <a:p>
          <a:pPr algn="ctr" rtl="1"/>
          <a:r>
            <a:rPr lang="fa-IR" sz="2400" dirty="0" smtClean="0">
              <a:cs typeface="B Nazanin" pitchFamily="2" charset="-78"/>
            </a:rPr>
            <a:t>اوراق مضاربه</a:t>
          </a:r>
          <a:endParaRPr lang="fa-IR" sz="2400" dirty="0">
            <a:cs typeface="B Nazanin" pitchFamily="2" charset="-78"/>
          </a:endParaRPr>
        </a:p>
      </dgm:t>
    </dgm:pt>
    <dgm:pt modelId="{42431D90-32B4-44CE-9318-89B7E5F16E37}" type="parTrans" cxnId="{AD6AFA5C-ACA0-4EC2-A705-8FB2F7C7701F}">
      <dgm:prSet/>
      <dgm:spPr/>
      <dgm:t>
        <a:bodyPr/>
        <a:lstStyle/>
        <a:p>
          <a:pPr rtl="1"/>
          <a:endParaRPr lang="fa-IR"/>
        </a:p>
      </dgm:t>
    </dgm:pt>
    <dgm:pt modelId="{B4C89211-275F-463A-876E-F0282B6315A7}" type="sibTrans" cxnId="{AD6AFA5C-ACA0-4EC2-A705-8FB2F7C7701F}">
      <dgm:prSet/>
      <dgm:spPr/>
      <dgm:t>
        <a:bodyPr/>
        <a:lstStyle/>
        <a:p>
          <a:pPr rtl="1"/>
          <a:endParaRPr lang="fa-IR"/>
        </a:p>
      </dgm:t>
    </dgm:pt>
    <dgm:pt modelId="{A5AE5384-9820-4548-BE00-73CC9712EEEA}">
      <dgm:prSet phldrT="[Text]" custT="1"/>
      <dgm:spPr/>
      <dgm:t>
        <a:bodyPr/>
        <a:lstStyle/>
        <a:p>
          <a:pPr algn="ctr" rtl="1"/>
          <a:r>
            <a:rPr lang="fa-IR" sz="2400" dirty="0" smtClean="0">
              <a:cs typeface="B Nazanin" pitchFamily="2" charset="-78"/>
            </a:rPr>
            <a:t>اوراق مزارعه</a:t>
          </a:r>
          <a:endParaRPr lang="fa-IR" sz="2400" dirty="0">
            <a:cs typeface="B Nazanin" pitchFamily="2" charset="-78"/>
          </a:endParaRPr>
        </a:p>
      </dgm:t>
    </dgm:pt>
    <dgm:pt modelId="{DBEE45BF-8FEE-4CC2-ACCB-1DA89677000A}" type="parTrans" cxnId="{A7A77C57-2B93-42D2-8D28-11E5B57660FB}">
      <dgm:prSet/>
      <dgm:spPr/>
      <dgm:t>
        <a:bodyPr/>
        <a:lstStyle/>
        <a:p>
          <a:pPr rtl="1"/>
          <a:endParaRPr lang="fa-IR"/>
        </a:p>
      </dgm:t>
    </dgm:pt>
    <dgm:pt modelId="{87828BE9-A383-40F8-8D54-7E41504CD4BC}" type="sibTrans" cxnId="{A7A77C57-2B93-42D2-8D28-11E5B57660FB}">
      <dgm:prSet/>
      <dgm:spPr/>
      <dgm:t>
        <a:bodyPr/>
        <a:lstStyle/>
        <a:p>
          <a:pPr rtl="1"/>
          <a:endParaRPr lang="fa-IR"/>
        </a:p>
      </dgm:t>
    </dgm:pt>
    <dgm:pt modelId="{36C97630-F074-4AD5-B700-216625FDB6A6}">
      <dgm:prSet phldrT="[Text]" custT="1"/>
      <dgm:spPr/>
      <dgm:t>
        <a:bodyPr/>
        <a:lstStyle/>
        <a:p>
          <a:pPr algn="ctr" rtl="1"/>
          <a:r>
            <a:rPr lang="fa-IR" sz="2400" dirty="0" smtClean="0">
              <a:cs typeface="B Nazanin" pitchFamily="2" charset="-78"/>
            </a:rPr>
            <a:t>اوراق مساقات</a:t>
          </a:r>
          <a:endParaRPr lang="fa-IR" sz="2400" dirty="0">
            <a:cs typeface="B Nazanin" pitchFamily="2" charset="-78"/>
          </a:endParaRPr>
        </a:p>
      </dgm:t>
    </dgm:pt>
    <dgm:pt modelId="{F280A95D-ADE3-419A-817F-5305816CA683}" type="parTrans" cxnId="{F2AF98C6-BE12-4D66-93C7-48F65AD75DF2}">
      <dgm:prSet/>
      <dgm:spPr/>
      <dgm:t>
        <a:bodyPr/>
        <a:lstStyle/>
        <a:p>
          <a:pPr rtl="1"/>
          <a:endParaRPr lang="fa-IR"/>
        </a:p>
      </dgm:t>
    </dgm:pt>
    <dgm:pt modelId="{36CB316C-F1EE-4DC2-B2D9-68AE1BA6D9C3}" type="sibTrans" cxnId="{F2AF98C6-BE12-4D66-93C7-48F65AD75DF2}">
      <dgm:prSet/>
      <dgm:spPr/>
      <dgm:t>
        <a:bodyPr/>
        <a:lstStyle/>
        <a:p>
          <a:pPr rtl="1"/>
          <a:endParaRPr lang="fa-IR"/>
        </a:p>
      </dgm:t>
    </dgm:pt>
    <dgm:pt modelId="{AC61E288-0A05-4A3F-8524-66E603956BC9}" type="pres">
      <dgm:prSet presAssocID="{DEF039B7-7323-4A14-88EE-ACAF35933817}" presName="theList" presStyleCnt="0">
        <dgm:presLayoutVars>
          <dgm:dir/>
          <dgm:animLvl val="lvl"/>
          <dgm:resizeHandles val="exact"/>
        </dgm:presLayoutVars>
      </dgm:prSet>
      <dgm:spPr/>
      <dgm:t>
        <a:bodyPr/>
        <a:lstStyle/>
        <a:p>
          <a:pPr rtl="1"/>
          <a:endParaRPr lang="fa-IR"/>
        </a:p>
      </dgm:t>
    </dgm:pt>
    <dgm:pt modelId="{3211ECE5-8E6E-44BB-815B-203CB942EB63}" type="pres">
      <dgm:prSet presAssocID="{F3B79616-9A57-4502-BAF6-4B076C71103E}" presName="compNode" presStyleCnt="0"/>
      <dgm:spPr/>
    </dgm:pt>
    <dgm:pt modelId="{BB10C765-AC5A-412E-B4AA-04FAB721DEC0}" type="pres">
      <dgm:prSet presAssocID="{F3B79616-9A57-4502-BAF6-4B076C71103E}" presName="aNode" presStyleLbl="bgShp" presStyleIdx="0" presStyleCnt="2"/>
      <dgm:spPr/>
      <dgm:t>
        <a:bodyPr/>
        <a:lstStyle/>
        <a:p>
          <a:pPr rtl="1"/>
          <a:endParaRPr lang="fa-IR"/>
        </a:p>
      </dgm:t>
    </dgm:pt>
    <dgm:pt modelId="{0E958E4B-AE40-4640-AE77-7DA8A60E008D}" type="pres">
      <dgm:prSet presAssocID="{F3B79616-9A57-4502-BAF6-4B076C71103E}" presName="textNode" presStyleLbl="bgShp" presStyleIdx="0" presStyleCnt="2"/>
      <dgm:spPr/>
      <dgm:t>
        <a:bodyPr/>
        <a:lstStyle/>
        <a:p>
          <a:pPr rtl="1"/>
          <a:endParaRPr lang="fa-IR"/>
        </a:p>
      </dgm:t>
    </dgm:pt>
    <dgm:pt modelId="{A2FBA3B9-50C3-48CB-A00F-5903A855A16C}" type="pres">
      <dgm:prSet presAssocID="{F3B79616-9A57-4502-BAF6-4B076C71103E}" presName="compChildNode" presStyleCnt="0"/>
      <dgm:spPr/>
    </dgm:pt>
    <dgm:pt modelId="{0397C9AF-6FC7-41C9-863B-6AF7034C4959}" type="pres">
      <dgm:prSet presAssocID="{F3B79616-9A57-4502-BAF6-4B076C71103E}" presName="theInnerList" presStyleCnt="0"/>
      <dgm:spPr/>
    </dgm:pt>
    <dgm:pt modelId="{35FBAB7C-E415-422D-AD8D-EE88429512B3}" type="pres">
      <dgm:prSet presAssocID="{C4F12572-0AFC-4FFF-8D8D-BD7F45601CD1}" presName="childNode" presStyleLbl="node1" presStyleIdx="0" presStyleCnt="8">
        <dgm:presLayoutVars>
          <dgm:bulletEnabled val="1"/>
        </dgm:presLayoutVars>
      </dgm:prSet>
      <dgm:spPr/>
      <dgm:t>
        <a:bodyPr/>
        <a:lstStyle/>
        <a:p>
          <a:pPr rtl="1"/>
          <a:endParaRPr lang="fa-IR"/>
        </a:p>
      </dgm:t>
    </dgm:pt>
    <dgm:pt modelId="{86F6ED97-12EC-46B0-9EB7-30EE24025947}" type="pres">
      <dgm:prSet presAssocID="{C4F12572-0AFC-4FFF-8D8D-BD7F45601CD1}" presName="aSpace2" presStyleCnt="0"/>
      <dgm:spPr/>
    </dgm:pt>
    <dgm:pt modelId="{E33E8497-F176-4986-A978-C945E052FDE0}" type="pres">
      <dgm:prSet presAssocID="{0C8D24B0-46B2-4AD9-996C-0806AA8C51CF}" presName="childNode" presStyleLbl="node1" presStyleIdx="1" presStyleCnt="8">
        <dgm:presLayoutVars>
          <dgm:bulletEnabled val="1"/>
        </dgm:presLayoutVars>
      </dgm:prSet>
      <dgm:spPr/>
      <dgm:t>
        <a:bodyPr/>
        <a:lstStyle/>
        <a:p>
          <a:pPr rtl="1"/>
          <a:endParaRPr lang="fa-IR"/>
        </a:p>
      </dgm:t>
    </dgm:pt>
    <dgm:pt modelId="{CBEC52BF-DAE1-49EE-A23F-2FE6F9CB5665}" type="pres">
      <dgm:prSet presAssocID="{0C8D24B0-46B2-4AD9-996C-0806AA8C51CF}" presName="aSpace2" presStyleCnt="0"/>
      <dgm:spPr/>
    </dgm:pt>
    <dgm:pt modelId="{0A9A8808-66F8-4F77-A7DF-C4AD63169930}" type="pres">
      <dgm:prSet presAssocID="{4FFF07B5-9AF9-4856-AE02-13258D311E43}" presName="childNode" presStyleLbl="node1" presStyleIdx="2" presStyleCnt="8">
        <dgm:presLayoutVars>
          <dgm:bulletEnabled val="1"/>
        </dgm:presLayoutVars>
      </dgm:prSet>
      <dgm:spPr/>
      <dgm:t>
        <a:bodyPr/>
        <a:lstStyle/>
        <a:p>
          <a:pPr rtl="1"/>
          <a:endParaRPr lang="fa-IR"/>
        </a:p>
      </dgm:t>
    </dgm:pt>
    <dgm:pt modelId="{6C716F5F-51C6-4D5D-A2BE-11ECC7F17467}" type="pres">
      <dgm:prSet presAssocID="{4FFF07B5-9AF9-4856-AE02-13258D311E43}" presName="aSpace2" presStyleCnt="0"/>
      <dgm:spPr/>
    </dgm:pt>
    <dgm:pt modelId="{7DE73B4F-BE71-4A4B-ABA5-A0D03F447FD8}" type="pres">
      <dgm:prSet presAssocID="{88375214-740F-4386-954D-D633F96750A0}" presName="childNode" presStyleLbl="node1" presStyleIdx="3" presStyleCnt="8">
        <dgm:presLayoutVars>
          <dgm:bulletEnabled val="1"/>
        </dgm:presLayoutVars>
      </dgm:prSet>
      <dgm:spPr/>
      <dgm:t>
        <a:bodyPr/>
        <a:lstStyle/>
        <a:p>
          <a:pPr rtl="1"/>
          <a:endParaRPr lang="fa-IR"/>
        </a:p>
      </dgm:t>
    </dgm:pt>
    <dgm:pt modelId="{48D6DEE5-5BC9-448D-8159-58828C19144C}" type="pres">
      <dgm:prSet presAssocID="{F3B79616-9A57-4502-BAF6-4B076C71103E}" presName="aSpace" presStyleCnt="0"/>
      <dgm:spPr/>
    </dgm:pt>
    <dgm:pt modelId="{41182F85-542B-4CBA-9099-9011D15BDD4D}" type="pres">
      <dgm:prSet presAssocID="{8ED2099E-335C-4774-80D5-938FFCEF2BC9}" presName="compNode" presStyleCnt="0"/>
      <dgm:spPr/>
    </dgm:pt>
    <dgm:pt modelId="{0DFE19D8-339F-4CA7-B6EC-1768F7DB1AF7}" type="pres">
      <dgm:prSet presAssocID="{8ED2099E-335C-4774-80D5-938FFCEF2BC9}" presName="aNode" presStyleLbl="bgShp" presStyleIdx="1" presStyleCnt="2" custLinFactNeighborX="169" custLinFactNeighborY="17241"/>
      <dgm:spPr/>
      <dgm:t>
        <a:bodyPr/>
        <a:lstStyle/>
        <a:p>
          <a:pPr rtl="1"/>
          <a:endParaRPr lang="fa-IR"/>
        </a:p>
      </dgm:t>
    </dgm:pt>
    <dgm:pt modelId="{CC0E2F3B-C6B2-4808-808F-C53696FE8F9F}" type="pres">
      <dgm:prSet presAssocID="{8ED2099E-335C-4774-80D5-938FFCEF2BC9}" presName="textNode" presStyleLbl="bgShp" presStyleIdx="1" presStyleCnt="2"/>
      <dgm:spPr/>
      <dgm:t>
        <a:bodyPr/>
        <a:lstStyle/>
        <a:p>
          <a:pPr rtl="1"/>
          <a:endParaRPr lang="fa-IR"/>
        </a:p>
      </dgm:t>
    </dgm:pt>
    <dgm:pt modelId="{DD4940F8-194B-445B-B772-B85C0AF0E673}" type="pres">
      <dgm:prSet presAssocID="{8ED2099E-335C-4774-80D5-938FFCEF2BC9}" presName="compChildNode" presStyleCnt="0"/>
      <dgm:spPr/>
    </dgm:pt>
    <dgm:pt modelId="{0AF8BCEC-F76C-479A-804F-857D7A00C7A4}" type="pres">
      <dgm:prSet presAssocID="{8ED2099E-335C-4774-80D5-938FFCEF2BC9}" presName="theInnerList" presStyleCnt="0"/>
      <dgm:spPr/>
    </dgm:pt>
    <dgm:pt modelId="{EB6D242F-87B9-431B-AE7F-3BAC5C8D5C5A}" type="pres">
      <dgm:prSet presAssocID="{D9C83AE3-EF24-42B2-939D-A9DDAFC931AA}" presName="childNode" presStyleLbl="node1" presStyleIdx="4" presStyleCnt="8">
        <dgm:presLayoutVars>
          <dgm:bulletEnabled val="1"/>
        </dgm:presLayoutVars>
      </dgm:prSet>
      <dgm:spPr/>
      <dgm:t>
        <a:bodyPr/>
        <a:lstStyle/>
        <a:p>
          <a:pPr rtl="1"/>
          <a:endParaRPr lang="fa-IR"/>
        </a:p>
      </dgm:t>
    </dgm:pt>
    <dgm:pt modelId="{25B389F0-1361-4022-B838-F9F5073AE821}" type="pres">
      <dgm:prSet presAssocID="{D9C83AE3-EF24-42B2-939D-A9DDAFC931AA}" presName="aSpace2" presStyleCnt="0"/>
      <dgm:spPr/>
    </dgm:pt>
    <dgm:pt modelId="{C2E82EC0-554B-4144-8161-A6A1760C3D4E}" type="pres">
      <dgm:prSet presAssocID="{43C7F827-F692-4376-AB8E-718BE71F5066}" presName="childNode" presStyleLbl="node1" presStyleIdx="5" presStyleCnt="8">
        <dgm:presLayoutVars>
          <dgm:bulletEnabled val="1"/>
        </dgm:presLayoutVars>
      </dgm:prSet>
      <dgm:spPr/>
      <dgm:t>
        <a:bodyPr/>
        <a:lstStyle/>
        <a:p>
          <a:pPr rtl="1"/>
          <a:endParaRPr lang="fa-IR"/>
        </a:p>
      </dgm:t>
    </dgm:pt>
    <dgm:pt modelId="{FE94F9D0-7898-4233-B622-0CDF2AF9FC86}" type="pres">
      <dgm:prSet presAssocID="{43C7F827-F692-4376-AB8E-718BE71F5066}" presName="aSpace2" presStyleCnt="0"/>
      <dgm:spPr/>
    </dgm:pt>
    <dgm:pt modelId="{95E2DC7A-3275-4459-94ED-9D12E9239732}" type="pres">
      <dgm:prSet presAssocID="{A5AE5384-9820-4548-BE00-73CC9712EEEA}" presName="childNode" presStyleLbl="node1" presStyleIdx="6" presStyleCnt="8">
        <dgm:presLayoutVars>
          <dgm:bulletEnabled val="1"/>
        </dgm:presLayoutVars>
      </dgm:prSet>
      <dgm:spPr/>
      <dgm:t>
        <a:bodyPr/>
        <a:lstStyle/>
        <a:p>
          <a:pPr rtl="1"/>
          <a:endParaRPr lang="fa-IR"/>
        </a:p>
      </dgm:t>
    </dgm:pt>
    <dgm:pt modelId="{64B98830-A8CD-4ED6-9E76-B53368AC554F}" type="pres">
      <dgm:prSet presAssocID="{A5AE5384-9820-4548-BE00-73CC9712EEEA}" presName="aSpace2" presStyleCnt="0"/>
      <dgm:spPr/>
    </dgm:pt>
    <dgm:pt modelId="{49E56ABB-D487-4AE7-8BCA-942100E455D2}" type="pres">
      <dgm:prSet presAssocID="{36C97630-F074-4AD5-B700-216625FDB6A6}" presName="childNode" presStyleLbl="node1" presStyleIdx="7" presStyleCnt="8">
        <dgm:presLayoutVars>
          <dgm:bulletEnabled val="1"/>
        </dgm:presLayoutVars>
      </dgm:prSet>
      <dgm:spPr/>
      <dgm:t>
        <a:bodyPr/>
        <a:lstStyle/>
        <a:p>
          <a:pPr rtl="1"/>
          <a:endParaRPr lang="fa-IR"/>
        </a:p>
      </dgm:t>
    </dgm:pt>
  </dgm:ptLst>
  <dgm:cxnLst>
    <dgm:cxn modelId="{7B9A4575-882B-4C3D-AB6D-F0714BF14CB9}" type="presOf" srcId="{4FFF07B5-9AF9-4856-AE02-13258D311E43}" destId="{0A9A8808-66F8-4F77-A7DF-C4AD63169930}" srcOrd="0" destOrd="0" presId="urn:microsoft.com/office/officeart/2005/8/layout/lProcess2"/>
    <dgm:cxn modelId="{AD6AFA5C-ACA0-4EC2-A705-8FB2F7C7701F}" srcId="{8ED2099E-335C-4774-80D5-938FFCEF2BC9}" destId="{43C7F827-F692-4376-AB8E-718BE71F5066}" srcOrd="1" destOrd="0" parTransId="{42431D90-32B4-44CE-9318-89B7E5F16E37}" sibTransId="{B4C89211-275F-463A-876E-F0282B6315A7}"/>
    <dgm:cxn modelId="{B261BD95-9006-4B5B-9709-F40356AD9FC4}" type="presOf" srcId="{0C8D24B0-46B2-4AD9-996C-0806AA8C51CF}" destId="{E33E8497-F176-4986-A978-C945E052FDE0}" srcOrd="0" destOrd="0" presId="urn:microsoft.com/office/officeart/2005/8/layout/lProcess2"/>
    <dgm:cxn modelId="{4821B83C-2859-47CB-9761-1744B47270FD}" type="presOf" srcId="{DEF039B7-7323-4A14-88EE-ACAF35933817}" destId="{AC61E288-0A05-4A3F-8524-66E603956BC9}" srcOrd="0" destOrd="0" presId="urn:microsoft.com/office/officeart/2005/8/layout/lProcess2"/>
    <dgm:cxn modelId="{6B4E904D-F69C-4571-87D6-ED0B2B2C829D}" type="presOf" srcId="{C4F12572-0AFC-4FFF-8D8D-BD7F45601CD1}" destId="{35FBAB7C-E415-422D-AD8D-EE88429512B3}" srcOrd="0" destOrd="0" presId="urn:microsoft.com/office/officeart/2005/8/layout/lProcess2"/>
    <dgm:cxn modelId="{B05056EF-E59D-4F1A-A7D4-A97F49D00F29}" srcId="{F3B79616-9A57-4502-BAF6-4B076C71103E}" destId="{0C8D24B0-46B2-4AD9-996C-0806AA8C51CF}" srcOrd="1" destOrd="0" parTransId="{7A6C7A48-0B5A-43B4-846F-2AD26C5666D6}" sibTransId="{59B9E3D5-F9FA-41FE-A27F-24D86AE91F78}"/>
    <dgm:cxn modelId="{AD85072B-B8DA-490B-83BD-E76D076E6A16}" type="presOf" srcId="{F3B79616-9A57-4502-BAF6-4B076C71103E}" destId="{0E958E4B-AE40-4640-AE77-7DA8A60E008D}" srcOrd="1" destOrd="0" presId="urn:microsoft.com/office/officeart/2005/8/layout/lProcess2"/>
    <dgm:cxn modelId="{72720C87-E1DE-44F6-8AAF-3A17A65F7B16}" srcId="{DEF039B7-7323-4A14-88EE-ACAF35933817}" destId="{F3B79616-9A57-4502-BAF6-4B076C71103E}" srcOrd="0" destOrd="0" parTransId="{30128BA7-934D-4C62-B486-98DF4257EAA8}" sibTransId="{3F52F4B6-1D0E-4140-BACE-317A127C37AC}"/>
    <dgm:cxn modelId="{DA1C12D5-654C-4810-9D07-DB80B842A73D}" type="presOf" srcId="{F3B79616-9A57-4502-BAF6-4B076C71103E}" destId="{BB10C765-AC5A-412E-B4AA-04FAB721DEC0}" srcOrd="0" destOrd="0" presId="urn:microsoft.com/office/officeart/2005/8/layout/lProcess2"/>
    <dgm:cxn modelId="{C34BABA2-5A56-46E5-BA23-ECA1EC9D6FAB}" type="presOf" srcId="{36C97630-F074-4AD5-B700-216625FDB6A6}" destId="{49E56ABB-D487-4AE7-8BCA-942100E455D2}" srcOrd="0" destOrd="0" presId="urn:microsoft.com/office/officeart/2005/8/layout/lProcess2"/>
    <dgm:cxn modelId="{80AC67BC-6CEA-41A3-8D91-9EBE63C26220}" srcId="{DEF039B7-7323-4A14-88EE-ACAF35933817}" destId="{8ED2099E-335C-4774-80D5-938FFCEF2BC9}" srcOrd="1" destOrd="0" parTransId="{AE0F9AA3-D239-490B-9ACF-74F5ECBF1174}" sibTransId="{9D73A38A-12E8-4557-AA4D-A1281B0CF0E1}"/>
    <dgm:cxn modelId="{A7A77C57-2B93-42D2-8D28-11E5B57660FB}" srcId="{8ED2099E-335C-4774-80D5-938FFCEF2BC9}" destId="{A5AE5384-9820-4548-BE00-73CC9712EEEA}" srcOrd="2" destOrd="0" parTransId="{DBEE45BF-8FEE-4CC2-ACCB-1DA89677000A}" sibTransId="{87828BE9-A383-40F8-8D54-7E41504CD4BC}"/>
    <dgm:cxn modelId="{D4DDE1F0-87C7-4A77-8274-0C5DF4262699}" srcId="{8ED2099E-335C-4774-80D5-938FFCEF2BC9}" destId="{D9C83AE3-EF24-42B2-939D-A9DDAFC931AA}" srcOrd="0" destOrd="0" parTransId="{C0BA903F-45FC-4E3B-ABB4-EF9D73A0B650}" sibTransId="{554B1956-CAEE-431D-899E-47AEED8181DD}"/>
    <dgm:cxn modelId="{7BC03B89-5DFF-4A71-8A38-BB937E7C9193}" type="presOf" srcId="{D9C83AE3-EF24-42B2-939D-A9DDAFC931AA}" destId="{EB6D242F-87B9-431B-AE7F-3BAC5C8D5C5A}" srcOrd="0" destOrd="0" presId="urn:microsoft.com/office/officeart/2005/8/layout/lProcess2"/>
    <dgm:cxn modelId="{62E0FA1B-F31A-4BF7-B241-92314D18AC81}" type="presOf" srcId="{8ED2099E-335C-4774-80D5-938FFCEF2BC9}" destId="{0DFE19D8-339F-4CA7-B6EC-1768F7DB1AF7}" srcOrd="0" destOrd="0" presId="urn:microsoft.com/office/officeart/2005/8/layout/lProcess2"/>
    <dgm:cxn modelId="{F8AB05A4-8149-4742-B828-649D4B673D64}" type="presOf" srcId="{43C7F827-F692-4376-AB8E-718BE71F5066}" destId="{C2E82EC0-554B-4144-8161-A6A1760C3D4E}" srcOrd="0" destOrd="0" presId="urn:microsoft.com/office/officeart/2005/8/layout/lProcess2"/>
    <dgm:cxn modelId="{A4E3E1BD-08B7-46F6-8071-6C94636110AA}" srcId="{F3B79616-9A57-4502-BAF6-4B076C71103E}" destId="{4FFF07B5-9AF9-4856-AE02-13258D311E43}" srcOrd="2" destOrd="0" parTransId="{94102B19-6B9D-402E-B099-9FF372F08C2B}" sibTransId="{69DB601B-8FEC-4065-BA5C-8FD5AA585681}"/>
    <dgm:cxn modelId="{017AB59B-DFAD-45BC-860F-F74208EE40A6}" type="presOf" srcId="{A5AE5384-9820-4548-BE00-73CC9712EEEA}" destId="{95E2DC7A-3275-4459-94ED-9D12E9239732}" srcOrd="0" destOrd="0" presId="urn:microsoft.com/office/officeart/2005/8/layout/lProcess2"/>
    <dgm:cxn modelId="{E61661D8-96AB-48F1-92FA-375FA2ABB351}" type="presOf" srcId="{8ED2099E-335C-4774-80D5-938FFCEF2BC9}" destId="{CC0E2F3B-C6B2-4808-808F-C53696FE8F9F}" srcOrd="1" destOrd="0" presId="urn:microsoft.com/office/officeart/2005/8/layout/lProcess2"/>
    <dgm:cxn modelId="{E547E85E-A31E-4743-8FF0-2E43A61B78A4}" srcId="{F3B79616-9A57-4502-BAF6-4B076C71103E}" destId="{C4F12572-0AFC-4FFF-8D8D-BD7F45601CD1}" srcOrd="0" destOrd="0" parTransId="{305E9682-8DB7-4FD8-AFD4-2A9908B5D178}" sibTransId="{A3380F9D-2F95-412E-807A-FB64C274D3B1}"/>
    <dgm:cxn modelId="{01590FD7-5AFE-43D0-AACE-BD2F670C1F8F}" type="presOf" srcId="{88375214-740F-4386-954D-D633F96750A0}" destId="{7DE73B4F-BE71-4A4B-ABA5-A0D03F447FD8}" srcOrd="0" destOrd="0" presId="urn:microsoft.com/office/officeart/2005/8/layout/lProcess2"/>
    <dgm:cxn modelId="{F2AF98C6-BE12-4D66-93C7-48F65AD75DF2}" srcId="{8ED2099E-335C-4774-80D5-938FFCEF2BC9}" destId="{36C97630-F074-4AD5-B700-216625FDB6A6}" srcOrd="3" destOrd="0" parTransId="{F280A95D-ADE3-419A-817F-5305816CA683}" sibTransId="{36CB316C-F1EE-4DC2-B2D9-68AE1BA6D9C3}"/>
    <dgm:cxn modelId="{90270E40-4838-40A1-8421-5EC7251FC2F8}" srcId="{F3B79616-9A57-4502-BAF6-4B076C71103E}" destId="{88375214-740F-4386-954D-D633F96750A0}" srcOrd="3" destOrd="0" parTransId="{DD07A48D-83B6-46A4-A98E-1342B5D89115}" sibTransId="{0E2D77F5-7A12-4ACE-B8D2-59B9BB77E386}"/>
    <dgm:cxn modelId="{8B79D962-E1A6-4E0E-99D6-9126A1CF4DD3}" type="presParOf" srcId="{AC61E288-0A05-4A3F-8524-66E603956BC9}" destId="{3211ECE5-8E6E-44BB-815B-203CB942EB63}" srcOrd="0" destOrd="0" presId="urn:microsoft.com/office/officeart/2005/8/layout/lProcess2"/>
    <dgm:cxn modelId="{CD770C97-2059-4D1D-BAEB-91EF7D4D2A05}" type="presParOf" srcId="{3211ECE5-8E6E-44BB-815B-203CB942EB63}" destId="{BB10C765-AC5A-412E-B4AA-04FAB721DEC0}" srcOrd="0" destOrd="0" presId="urn:microsoft.com/office/officeart/2005/8/layout/lProcess2"/>
    <dgm:cxn modelId="{6A8138D2-F3FD-4E58-A090-C44EEEA656D9}" type="presParOf" srcId="{3211ECE5-8E6E-44BB-815B-203CB942EB63}" destId="{0E958E4B-AE40-4640-AE77-7DA8A60E008D}" srcOrd="1" destOrd="0" presId="urn:microsoft.com/office/officeart/2005/8/layout/lProcess2"/>
    <dgm:cxn modelId="{FA1FE13C-253F-41F9-8141-51C358A679F2}" type="presParOf" srcId="{3211ECE5-8E6E-44BB-815B-203CB942EB63}" destId="{A2FBA3B9-50C3-48CB-A00F-5903A855A16C}" srcOrd="2" destOrd="0" presId="urn:microsoft.com/office/officeart/2005/8/layout/lProcess2"/>
    <dgm:cxn modelId="{8012BF71-1741-42A2-B0C4-911599B3F738}" type="presParOf" srcId="{A2FBA3B9-50C3-48CB-A00F-5903A855A16C}" destId="{0397C9AF-6FC7-41C9-863B-6AF7034C4959}" srcOrd="0" destOrd="0" presId="urn:microsoft.com/office/officeart/2005/8/layout/lProcess2"/>
    <dgm:cxn modelId="{5BF0065B-C7FE-4003-B4B8-4DB23FD8830F}" type="presParOf" srcId="{0397C9AF-6FC7-41C9-863B-6AF7034C4959}" destId="{35FBAB7C-E415-422D-AD8D-EE88429512B3}" srcOrd="0" destOrd="0" presId="urn:microsoft.com/office/officeart/2005/8/layout/lProcess2"/>
    <dgm:cxn modelId="{08BCDDF7-1B93-48A5-A2D9-315991409AD1}" type="presParOf" srcId="{0397C9AF-6FC7-41C9-863B-6AF7034C4959}" destId="{86F6ED97-12EC-46B0-9EB7-30EE24025947}" srcOrd="1" destOrd="0" presId="urn:microsoft.com/office/officeart/2005/8/layout/lProcess2"/>
    <dgm:cxn modelId="{BD5A7810-C2E3-44CD-8CA1-DDBDD056054F}" type="presParOf" srcId="{0397C9AF-6FC7-41C9-863B-6AF7034C4959}" destId="{E33E8497-F176-4986-A978-C945E052FDE0}" srcOrd="2" destOrd="0" presId="urn:microsoft.com/office/officeart/2005/8/layout/lProcess2"/>
    <dgm:cxn modelId="{1FBFAF21-4D79-4870-A54C-E6E73F99F730}" type="presParOf" srcId="{0397C9AF-6FC7-41C9-863B-6AF7034C4959}" destId="{CBEC52BF-DAE1-49EE-A23F-2FE6F9CB5665}" srcOrd="3" destOrd="0" presId="urn:microsoft.com/office/officeart/2005/8/layout/lProcess2"/>
    <dgm:cxn modelId="{39612ACB-E56D-48BE-9B6F-642EFA1E9972}" type="presParOf" srcId="{0397C9AF-6FC7-41C9-863B-6AF7034C4959}" destId="{0A9A8808-66F8-4F77-A7DF-C4AD63169930}" srcOrd="4" destOrd="0" presId="urn:microsoft.com/office/officeart/2005/8/layout/lProcess2"/>
    <dgm:cxn modelId="{CABECA76-12F1-427F-9912-6B13E67D1D34}" type="presParOf" srcId="{0397C9AF-6FC7-41C9-863B-6AF7034C4959}" destId="{6C716F5F-51C6-4D5D-A2BE-11ECC7F17467}" srcOrd="5" destOrd="0" presId="urn:microsoft.com/office/officeart/2005/8/layout/lProcess2"/>
    <dgm:cxn modelId="{DA371A59-1E74-49B9-B3C3-B2042E9B8A2A}" type="presParOf" srcId="{0397C9AF-6FC7-41C9-863B-6AF7034C4959}" destId="{7DE73B4F-BE71-4A4B-ABA5-A0D03F447FD8}" srcOrd="6" destOrd="0" presId="urn:microsoft.com/office/officeart/2005/8/layout/lProcess2"/>
    <dgm:cxn modelId="{383ED589-5953-4F1B-AD37-D26098C43580}" type="presParOf" srcId="{AC61E288-0A05-4A3F-8524-66E603956BC9}" destId="{48D6DEE5-5BC9-448D-8159-58828C19144C}" srcOrd="1" destOrd="0" presId="urn:microsoft.com/office/officeart/2005/8/layout/lProcess2"/>
    <dgm:cxn modelId="{EFC55162-4C0A-4EB2-ADAE-5697D67CB0F5}" type="presParOf" srcId="{AC61E288-0A05-4A3F-8524-66E603956BC9}" destId="{41182F85-542B-4CBA-9099-9011D15BDD4D}" srcOrd="2" destOrd="0" presId="urn:microsoft.com/office/officeart/2005/8/layout/lProcess2"/>
    <dgm:cxn modelId="{28C9F862-EB7A-46D5-A6BC-02EFC9D34D22}" type="presParOf" srcId="{41182F85-542B-4CBA-9099-9011D15BDD4D}" destId="{0DFE19D8-339F-4CA7-B6EC-1768F7DB1AF7}" srcOrd="0" destOrd="0" presId="urn:microsoft.com/office/officeart/2005/8/layout/lProcess2"/>
    <dgm:cxn modelId="{4BA57A30-9C7F-4D01-9891-AD4F1EFF820A}" type="presParOf" srcId="{41182F85-542B-4CBA-9099-9011D15BDD4D}" destId="{CC0E2F3B-C6B2-4808-808F-C53696FE8F9F}" srcOrd="1" destOrd="0" presId="urn:microsoft.com/office/officeart/2005/8/layout/lProcess2"/>
    <dgm:cxn modelId="{40F54030-F48C-4512-8738-6F7605827766}" type="presParOf" srcId="{41182F85-542B-4CBA-9099-9011D15BDD4D}" destId="{DD4940F8-194B-445B-B772-B85C0AF0E673}" srcOrd="2" destOrd="0" presId="urn:microsoft.com/office/officeart/2005/8/layout/lProcess2"/>
    <dgm:cxn modelId="{2CC24881-CC8E-4FFF-A8B1-C9F968EF4DBA}" type="presParOf" srcId="{DD4940F8-194B-445B-B772-B85C0AF0E673}" destId="{0AF8BCEC-F76C-479A-804F-857D7A00C7A4}" srcOrd="0" destOrd="0" presId="urn:microsoft.com/office/officeart/2005/8/layout/lProcess2"/>
    <dgm:cxn modelId="{D2A56797-6D13-42E4-8D52-44C88C666409}" type="presParOf" srcId="{0AF8BCEC-F76C-479A-804F-857D7A00C7A4}" destId="{EB6D242F-87B9-431B-AE7F-3BAC5C8D5C5A}" srcOrd="0" destOrd="0" presId="urn:microsoft.com/office/officeart/2005/8/layout/lProcess2"/>
    <dgm:cxn modelId="{02AC4FEF-7F99-44F8-B037-94D7825A28F6}" type="presParOf" srcId="{0AF8BCEC-F76C-479A-804F-857D7A00C7A4}" destId="{25B389F0-1361-4022-B838-F9F5073AE821}" srcOrd="1" destOrd="0" presId="urn:microsoft.com/office/officeart/2005/8/layout/lProcess2"/>
    <dgm:cxn modelId="{2BE54020-5675-4F51-B254-AF7F5179E415}" type="presParOf" srcId="{0AF8BCEC-F76C-479A-804F-857D7A00C7A4}" destId="{C2E82EC0-554B-4144-8161-A6A1760C3D4E}" srcOrd="2" destOrd="0" presId="urn:microsoft.com/office/officeart/2005/8/layout/lProcess2"/>
    <dgm:cxn modelId="{A09B2D0E-911C-43FE-A0D4-0A6218187D1D}" type="presParOf" srcId="{0AF8BCEC-F76C-479A-804F-857D7A00C7A4}" destId="{FE94F9D0-7898-4233-B622-0CDF2AF9FC86}" srcOrd="3" destOrd="0" presId="urn:microsoft.com/office/officeart/2005/8/layout/lProcess2"/>
    <dgm:cxn modelId="{9CB0F505-21A9-4BF8-AFC5-2B88199DEA98}" type="presParOf" srcId="{0AF8BCEC-F76C-479A-804F-857D7A00C7A4}" destId="{95E2DC7A-3275-4459-94ED-9D12E9239732}" srcOrd="4" destOrd="0" presId="urn:microsoft.com/office/officeart/2005/8/layout/lProcess2"/>
    <dgm:cxn modelId="{F3EFEAFA-18F6-47DD-8B04-DA506FF8E9DA}" type="presParOf" srcId="{0AF8BCEC-F76C-479A-804F-857D7A00C7A4}" destId="{64B98830-A8CD-4ED6-9E76-B53368AC554F}" srcOrd="5" destOrd="0" presId="urn:microsoft.com/office/officeart/2005/8/layout/lProcess2"/>
    <dgm:cxn modelId="{F151B53B-2ABA-494C-B4CC-01289E784B4F}" type="presParOf" srcId="{0AF8BCEC-F76C-479A-804F-857D7A00C7A4}" destId="{49E56ABB-D487-4AE7-8BCA-942100E455D2}"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9F145F-21C2-47C5-9382-2E90838D9D97}" type="doc">
      <dgm:prSet loTypeId="urn:microsoft.com/office/officeart/2005/8/layout/venn2" loCatId="relationship" qsTypeId="urn:microsoft.com/office/officeart/2005/8/quickstyle/3d2" qsCatId="3D" csTypeId="urn:microsoft.com/office/officeart/2005/8/colors/accent1_2" csCatId="accent1" phldr="1"/>
      <dgm:spPr/>
      <dgm:t>
        <a:bodyPr/>
        <a:lstStyle/>
        <a:p>
          <a:pPr rtl="1"/>
          <a:endParaRPr lang="fa-IR"/>
        </a:p>
      </dgm:t>
    </dgm:pt>
    <dgm:pt modelId="{4D1EEEA9-51C6-47C8-9B0C-527F7860EE76}">
      <dgm:prSet custT="1"/>
      <dgm:spPr/>
      <dgm:t>
        <a:bodyPr/>
        <a:lstStyle/>
        <a:p>
          <a:pPr rtl="1"/>
          <a:r>
            <a:rPr lang="fa-IR" sz="2800" b="1" dirty="0" smtClean="0">
              <a:cs typeface="B Nazanin" pitchFamily="2" charset="-78"/>
            </a:rPr>
            <a:t>اوراق اجاره</a:t>
          </a:r>
          <a:endParaRPr lang="fa-IR" sz="2800" b="1" dirty="0">
            <a:cs typeface="B Nazanin" pitchFamily="2" charset="-78"/>
          </a:endParaRPr>
        </a:p>
      </dgm:t>
    </dgm:pt>
    <dgm:pt modelId="{FF191919-1F3C-4C8F-A3CE-5F5EB3FAC841}" type="parTrans" cxnId="{17E12ED4-CE31-4949-92E0-05C422FDBA67}">
      <dgm:prSet/>
      <dgm:spPr/>
      <dgm:t>
        <a:bodyPr/>
        <a:lstStyle/>
        <a:p>
          <a:pPr rtl="1"/>
          <a:endParaRPr lang="fa-IR" sz="2800">
            <a:cs typeface="B Nazanin" pitchFamily="2" charset="-78"/>
          </a:endParaRPr>
        </a:p>
      </dgm:t>
    </dgm:pt>
    <dgm:pt modelId="{C5776A74-063A-46CA-AEB3-060354B960CB}" type="sibTrans" cxnId="{17E12ED4-CE31-4949-92E0-05C422FDBA67}">
      <dgm:prSet/>
      <dgm:spPr/>
      <dgm:t>
        <a:bodyPr/>
        <a:lstStyle/>
        <a:p>
          <a:pPr rtl="1"/>
          <a:endParaRPr lang="fa-IR" sz="2800">
            <a:cs typeface="B Nazanin" pitchFamily="2" charset="-78"/>
          </a:endParaRPr>
        </a:p>
      </dgm:t>
    </dgm:pt>
    <dgm:pt modelId="{3353BE2A-4B77-4FE4-B1A4-B5A051071ADC}" type="pres">
      <dgm:prSet presAssocID="{1A9F145F-21C2-47C5-9382-2E90838D9D97}" presName="Name0" presStyleCnt="0">
        <dgm:presLayoutVars>
          <dgm:chMax val="7"/>
          <dgm:resizeHandles val="exact"/>
        </dgm:presLayoutVars>
      </dgm:prSet>
      <dgm:spPr/>
      <dgm:t>
        <a:bodyPr/>
        <a:lstStyle/>
        <a:p>
          <a:pPr rtl="1"/>
          <a:endParaRPr lang="fa-IR"/>
        </a:p>
      </dgm:t>
    </dgm:pt>
    <dgm:pt modelId="{211A0040-B96C-430F-80FA-2284F837DBDA}" type="pres">
      <dgm:prSet presAssocID="{1A9F145F-21C2-47C5-9382-2E90838D9D97}" presName="comp1" presStyleCnt="0"/>
      <dgm:spPr/>
      <dgm:t>
        <a:bodyPr/>
        <a:lstStyle/>
        <a:p>
          <a:pPr rtl="1"/>
          <a:endParaRPr lang="fa-IR"/>
        </a:p>
      </dgm:t>
    </dgm:pt>
    <dgm:pt modelId="{57D673D8-68F9-4CAC-86A2-D3F13F7375DF}" type="pres">
      <dgm:prSet presAssocID="{1A9F145F-21C2-47C5-9382-2E90838D9D97}" presName="circle1" presStyleLbl="node1" presStyleIdx="0" presStyleCnt="1" custLinFactNeighborX="3846" custLinFactNeighborY="2564"/>
      <dgm:spPr/>
      <dgm:t>
        <a:bodyPr/>
        <a:lstStyle/>
        <a:p>
          <a:pPr rtl="1"/>
          <a:endParaRPr lang="fa-IR"/>
        </a:p>
      </dgm:t>
    </dgm:pt>
    <dgm:pt modelId="{0A104ACA-32E1-428C-8E5E-86180FA78F2C}" type="pres">
      <dgm:prSet presAssocID="{1A9F145F-21C2-47C5-9382-2E90838D9D97}" presName="c1text" presStyleLbl="node1" presStyleIdx="0" presStyleCnt="1">
        <dgm:presLayoutVars>
          <dgm:bulletEnabled val="1"/>
        </dgm:presLayoutVars>
      </dgm:prSet>
      <dgm:spPr/>
      <dgm:t>
        <a:bodyPr/>
        <a:lstStyle/>
        <a:p>
          <a:pPr rtl="1"/>
          <a:endParaRPr lang="fa-IR"/>
        </a:p>
      </dgm:t>
    </dgm:pt>
  </dgm:ptLst>
  <dgm:cxnLst>
    <dgm:cxn modelId="{17E12ED4-CE31-4949-92E0-05C422FDBA67}" srcId="{1A9F145F-21C2-47C5-9382-2E90838D9D97}" destId="{4D1EEEA9-51C6-47C8-9B0C-527F7860EE76}" srcOrd="0" destOrd="0" parTransId="{FF191919-1F3C-4C8F-A3CE-5F5EB3FAC841}" sibTransId="{C5776A74-063A-46CA-AEB3-060354B960CB}"/>
    <dgm:cxn modelId="{03CCA47D-E9F2-4F0E-90D8-BF079E3E3DB2}" type="presOf" srcId="{4D1EEEA9-51C6-47C8-9B0C-527F7860EE76}" destId="{0A104ACA-32E1-428C-8E5E-86180FA78F2C}" srcOrd="1" destOrd="0" presId="urn:microsoft.com/office/officeart/2005/8/layout/venn2"/>
    <dgm:cxn modelId="{9EAA22D3-70C7-4B11-8676-82CBC3F9B097}" type="presOf" srcId="{4D1EEEA9-51C6-47C8-9B0C-527F7860EE76}" destId="{57D673D8-68F9-4CAC-86A2-D3F13F7375DF}" srcOrd="0" destOrd="0" presId="urn:microsoft.com/office/officeart/2005/8/layout/venn2"/>
    <dgm:cxn modelId="{74F9F44A-EB1B-41BA-A964-BBDB04C6D4C8}" type="presOf" srcId="{1A9F145F-21C2-47C5-9382-2E90838D9D97}" destId="{3353BE2A-4B77-4FE4-B1A4-B5A051071ADC}" srcOrd="0" destOrd="0" presId="urn:microsoft.com/office/officeart/2005/8/layout/venn2"/>
    <dgm:cxn modelId="{F057F3D8-EE6E-41AD-A0E2-CC404435E08D}" type="presParOf" srcId="{3353BE2A-4B77-4FE4-B1A4-B5A051071ADC}" destId="{211A0040-B96C-430F-80FA-2284F837DBDA}" srcOrd="0" destOrd="0" presId="urn:microsoft.com/office/officeart/2005/8/layout/venn2"/>
    <dgm:cxn modelId="{9D31A284-F9BF-4166-80A6-1E95EAF4DDFC}" type="presParOf" srcId="{211A0040-B96C-430F-80FA-2284F837DBDA}" destId="{57D673D8-68F9-4CAC-86A2-D3F13F7375DF}" srcOrd="0" destOrd="0" presId="urn:microsoft.com/office/officeart/2005/8/layout/venn2"/>
    <dgm:cxn modelId="{5F0DCE43-790D-4196-BECE-D15B868D30EB}" type="presParOf" srcId="{211A0040-B96C-430F-80FA-2284F837DBDA}" destId="{0A104ACA-32E1-428C-8E5E-86180FA78F2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9F145F-21C2-47C5-9382-2E90838D9D97}" type="doc">
      <dgm:prSet loTypeId="urn:microsoft.com/office/officeart/2005/8/layout/arrow1" loCatId="relationship" qsTypeId="urn:microsoft.com/office/officeart/2005/8/quickstyle/3d1" qsCatId="3D" csTypeId="urn:microsoft.com/office/officeart/2005/8/colors/colorful1#6" csCatId="colorful" phldr="1"/>
      <dgm:spPr/>
      <dgm:t>
        <a:bodyPr/>
        <a:lstStyle/>
        <a:p>
          <a:pPr rtl="1"/>
          <a:endParaRPr lang="fa-IR"/>
        </a:p>
      </dgm:t>
    </dgm:pt>
    <dgm:pt modelId="{28FA1785-AB9A-4854-A7D4-822CEAA0B5C2}">
      <dgm:prSet phldrT="[Text]"/>
      <dgm:spPr/>
      <dgm:t>
        <a:bodyPr/>
        <a:lstStyle/>
        <a:p>
          <a:pPr rtl="1"/>
          <a:r>
            <a:rPr lang="fa-IR" dirty="0" smtClean="0">
              <a:latin typeface="Arial Unicode MS" pitchFamily="34" charset="-128"/>
              <a:ea typeface="Arial Unicode MS" pitchFamily="34" charset="-128"/>
              <a:cs typeface="B Zar" panose="00000400000000000000" pitchFamily="2" charset="-78"/>
            </a:rPr>
            <a:t>اوراق اجارۀ عادی</a:t>
          </a:r>
          <a:endParaRPr lang="fa-IR" dirty="0">
            <a:latin typeface="Arial Unicode MS" pitchFamily="34" charset="-128"/>
            <a:ea typeface="Arial Unicode MS" pitchFamily="34" charset="-128"/>
            <a:cs typeface="B Zar" panose="00000400000000000000" pitchFamily="2" charset="-78"/>
          </a:endParaRPr>
        </a:p>
      </dgm:t>
    </dgm:pt>
    <dgm:pt modelId="{37D50506-C71E-4C74-87FA-5E2D22B38F1B}" type="parTrans" cxnId="{279FBF72-E0B6-495D-9A34-C7202F879E7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5DB40BBC-1C33-4AB7-949D-D4AB8262EB9E}" type="sibTrans" cxnId="{279FBF72-E0B6-495D-9A34-C7202F879E7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C3028804-64C5-46DC-AFAE-9BC85D3B53DC}">
      <dgm:prSet phldrT="[Text]"/>
      <dgm:spPr/>
      <dgm:t>
        <a:bodyPr/>
        <a:lstStyle/>
        <a:p>
          <a:pPr rtl="1"/>
          <a:r>
            <a:rPr lang="fa-IR" dirty="0" smtClean="0">
              <a:latin typeface="Arial Unicode MS" pitchFamily="34" charset="-128"/>
              <a:ea typeface="Arial Unicode MS" pitchFamily="34" charset="-128"/>
              <a:cs typeface="B Zar" panose="00000400000000000000" pitchFamily="2" charset="-78"/>
            </a:rPr>
            <a:t>اوراق اجاره به شرط تملیک</a:t>
          </a:r>
          <a:endParaRPr lang="fa-IR" dirty="0">
            <a:latin typeface="Arial Unicode MS" pitchFamily="34" charset="-128"/>
            <a:ea typeface="Arial Unicode MS" pitchFamily="34" charset="-128"/>
            <a:cs typeface="B Zar" panose="00000400000000000000" pitchFamily="2" charset="-78"/>
          </a:endParaRPr>
        </a:p>
      </dgm:t>
    </dgm:pt>
    <dgm:pt modelId="{933CDE36-8BFD-4A76-8373-81F29A72B598}" type="parTrans" cxnId="{7A7CAD97-29BD-4AA7-BAE7-53FB5CFB342B}">
      <dgm:prSet/>
      <dgm:spPr/>
      <dgm:t>
        <a:bodyPr/>
        <a:lstStyle/>
        <a:p>
          <a:pPr rtl="1"/>
          <a:endParaRPr lang="fa-IR">
            <a:latin typeface="Arial Unicode MS" pitchFamily="34" charset="-128"/>
            <a:ea typeface="Arial Unicode MS" pitchFamily="34" charset="-128"/>
            <a:cs typeface="Arial Unicode MS" pitchFamily="34" charset="-128"/>
          </a:endParaRPr>
        </a:p>
      </dgm:t>
    </dgm:pt>
    <dgm:pt modelId="{2C6A0E03-FC85-4FAA-B64C-857C76450BF7}" type="sibTrans" cxnId="{7A7CAD97-29BD-4AA7-BAE7-53FB5CFB342B}">
      <dgm:prSet/>
      <dgm:spPr/>
      <dgm:t>
        <a:bodyPr/>
        <a:lstStyle/>
        <a:p>
          <a:pPr rtl="1"/>
          <a:endParaRPr lang="fa-IR">
            <a:latin typeface="Arial Unicode MS" pitchFamily="34" charset="-128"/>
            <a:ea typeface="Arial Unicode MS" pitchFamily="34" charset="-128"/>
            <a:cs typeface="Arial Unicode MS" pitchFamily="34" charset="-128"/>
          </a:endParaRPr>
        </a:p>
      </dgm:t>
    </dgm:pt>
    <dgm:pt modelId="{7D752C6F-4E8C-4ACC-8E7F-07F75E7F8FE9}" type="pres">
      <dgm:prSet presAssocID="{1A9F145F-21C2-47C5-9382-2E90838D9D97}" presName="cycle" presStyleCnt="0">
        <dgm:presLayoutVars>
          <dgm:dir/>
          <dgm:resizeHandles val="exact"/>
        </dgm:presLayoutVars>
      </dgm:prSet>
      <dgm:spPr/>
      <dgm:t>
        <a:bodyPr/>
        <a:lstStyle/>
        <a:p>
          <a:pPr rtl="1"/>
          <a:endParaRPr lang="fa-IR"/>
        </a:p>
      </dgm:t>
    </dgm:pt>
    <dgm:pt modelId="{15B10734-A726-4FD4-84E1-F483BF722E3E}" type="pres">
      <dgm:prSet presAssocID="{28FA1785-AB9A-4854-A7D4-822CEAA0B5C2}" presName="arrow" presStyleLbl="node1" presStyleIdx="0" presStyleCnt="2" custScaleY="74261" custRadScaleRad="120485">
        <dgm:presLayoutVars>
          <dgm:bulletEnabled val="1"/>
        </dgm:presLayoutVars>
      </dgm:prSet>
      <dgm:spPr/>
      <dgm:t>
        <a:bodyPr/>
        <a:lstStyle/>
        <a:p>
          <a:pPr rtl="1"/>
          <a:endParaRPr lang="fa-IR"/>
        </a:p>
      </dgm:t>
    </dgm:pt>
    <dgm:pt modelId="{64DAA9D6-454C-4B78-A56C-A0115F993836}" type="pres">
      <dgm:prSet presAssocID="{C3028804-64C5-46DC-AFAE-9BC85D3B53DC}" presName="arrow" presStyleLbl="node1" presStyleIdx="1" presStyleCnt="2" custScaleY="79389" custRadScaleRad="113569">
        <dgm:presLayoutVars>
          <dgm:bulletEnabled val="1"/>
        </dgm:presLayoutVars>
      </dgm:prSet>
      <dgm:spPr/>
      <dgm:t>
        <a:bodyPr/>
        <a:lstStyle/>
        <a:p>
          <a:pPr rtl="1"/>
          <a:endParaRPr lang="fa-IR"/>
        </a:p>
      </dgm:t>
    </dgm:pt>
  </dgm:ptLst>
  <dgm:cxnLst>
    <dgm:cxn modelId="{7A7CAD97-29BD-4AA7-BAE7-53FB5CFB342B}" srcId="{1A9F145F-21C2-47C5-9382-2E90838D9D97}" destId="{C3028804-64C5-46DC-AFAE-9BC85D3B53DC}" srcOrd="1" destOrd="0" parTransId="{933CDE36-8BFD-4A76-8373-81F29A72B598}" sibTransId="{2C6A0E03-FC85-4FAA-B64C-857C76450BF7}"/>
    <dgm:cxn modelId="{279FBF72-E0B6-495D-9A34-C7202F879E72}" srcId="{1A9F145F-21C2-47C5-9382-2E90838D9D97}" destId="{28FA1785-AB9A-4854-A7D4-822CEAA0B5C2}" srcOrd="0" destOrd="0" parTransId="{37D50506-C71E-4C74-87FA-5E2D22B38F1B}" sibTransId="{5DB40BBC-1C33-4AB7-949D-D4AB8262EB9E}"/>
    <dgm:cxn modelId="{1D125F5B-00E0-4502-96F4-E7804D03F3EB}" type="presOf" srcId="{28FA1785-AB9A-4854-A7D4-822CEAA0B5C2}" destId="{15B10734-A726-4FD4-84E1-F483BF722E3E}" srcOrd="0" destOrd="0" presId="urn:microsoft.com/office/officeart/2005/8/layout/arrow1"/>
    <dgm:cxn modelId="{9F186D36-1C4E-42F6-9174-E04DD3CBA245}" type="presOf" srcId="{1A9F145F-21C2-47C5-9382-2E90838D9D97}" destId="{7D752C6F-4E8C-4ACC-8E7F-07F75E7F8FE9}" srcOrd="0" destOrd="0" presId="urn:microsoft.com/office/officeart/2005/8/layout/arrow1"/>
    <dgm:cxn modelId="{14F2B7A9-910F-44A0-9515-FFA3BEAF7918}" type="presOf" srcId="{C3028804-64C5-46DC-AFAE-9BC85D3B53DC}" destId="{64DAA9D6-454C-4B78-A56C-A0115F993836}" srcOrd="0" destOrd="0" presId="urn:microsoft.com/office/officeart/2005/8/layout/arrow1"/>
    <dgm:cxn modelId="{18AFF80D-F3D5-4061-B97B-316112F68C1D}" type="presParOf" srcId="{7D752C6F-4E8C-4ACC-8E7F-07F75E7F8FE9}" destId="{15B10734-A726-4FD4-84E1-F483BF722E3E}" srcOrd="0" destOrd="0" presId="urn:microsoft.com/office/officeart/2005/8/layout/arrow1"/>
    <dgm:cxn modelId="{0686704F-C74C-405A-8084-7FD27BAA06D3}" type="presParOf" srcId="{7D752C6F-4E8C-4ACC-8E7F-07F75E7F8FE9}" destId="{64DAA9D6-454C-4B78-A56C-A0115F993836}" srcOrd="1" destOrd="0" presId="urn:microsoft.com/office/officeart/2005/8/layout/arrow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E24E992-134A-4AA0-946B-321523034E00}" type="doc">
      <dgm:prSet loTypeId="urn:microsoft.com/office/officeart/2005/8/layout/vList5" loCatId="list" qsTypeId="urn:microsoft.com/office/officeart/2005/8/quickstyle/3d1" qsCatId="3D" csTypeId="urn:microsoft.com/office/officeart/2005/8/colors/colorful1#7" csCatId="colorful"/>
      <dgm:spPr/>
      <dgm:t>
        <a:bodyPr/>
        <a:lstStyle/>
        <a:p>
          <a:pPr rtl="1"/>
          <a:endParaRPr lang="fa-IR"/>
        </a:p>
      </dgm:t>
    </dgm:pt>
    <dgm:pt modelId="{8C2C8823-574B-4D64-BCA9-24BA3AC3743D}">
      <dgm:prSet/>
      <dgm:spPr/>
      <dgm:t>
        <a:bodyPr/>
        <a:lstStyle/>
        <a:p>
          <a:pPr algn="justLow" rtl="1"/>
          <a:r>
            <a:rPr lang="fa-IR" dirty="0" smtClean="0">
              <a:latin typeface="Arial Unicode MS" pitchFamily="34" charset="-128"/>
              <a:ea typeface="Arial Unicode MS" pitchFamily="34" charset="-128"/>
              <a:cs typeface="B Zar" panose="00000400000000000000" pitchFamily="2" charset="-78"/>
            </a:rPr>
            <a:t>اوراق مضاربه</a:t>
          </a:r>
          <a:endParaRPr lang="fa-IR" dirty="0">
            <a:latin typeface="Arial Unicode MS" pitchFamily="34" charset="-128"/>
            <a:ea typeface="Arial Unicode MS" pitchFamily="34" charset="-128"/>
            <a:cs typeface="B Zar" panose="00000400000000000000" pitchFamily="2" charset="-78"/>
          </a:endParaRPr>
        </a:p>
      </dgm:t>
    </dgm:pt>
    <dgm:pt modelId="{EBEB86E5-7320-4858-9E8E-200FF192036A}" type="parTrans" cxnId="{642FAA82-4476-4FD3-89EF-2EA79E9FFEEE}">
      <dgm:prSet/>
      <dgm:spPr/>
      <dgm:t>
        <a:bodyPr/>
        <a:lstStyle/>
        <a:p>
          <a:pPr algn="justLow" rtl="1"/>
          <a:endParaRPr lang="fa-IR">
            <a:latin typeface="Arial Unicode MS" pitchFamily="34" charset="-128"/>
            <a:ea typeface="Arial Unicode MS" pitchFamily="34" charset="-128"/>
            <a:cs typeface="B Zar" panose="00000400000000000000" pitchFamily="2" charset="-78"/>
          </a:endParaRPr>
        </a:p>
      </dgm:t>
    </dgm:pt>
    <dgm:pt modelId="{837248A8-1CDA-452F-B70D-BCC2EA54315C}" type="sibTrans" cxnId="{642FAA82-4476-4FD3-89EF-2EA79E9FFEEE}">
      <dgm:prSet/>
      <dgm:spPr/>
      <dgm:t>
        <a:bodyPr/>
        <a:lstStyle/>
        <a:p>
          <a:pPr algn="justLow" rtl="1"/>
          <a:endParaRPr lang="fa-IR">
            <a:latin typeface="Arial Unicode MS" pitchFamily="34" charset="-128"/>
            <a:ea typeface="Arial Unicode MS" pitchFamily="34" charset="-128"/>
            <a:cs typeface="B Zar" panose="00000400000000000000" pitchFamily="2" charset="-78"/>
          </a:endParaRPr>
        </a:p>
      </dgm:t>
    </dgm:pt>
    <dgm:pt modelId="{64C08A79-71CB-4668-9BD5-89C6D71344F9}">
      <dgm:prSet/>
      <dgm:spPr/>
      <dgm:t>
        <a:bodyPr/>
        <a:lstStyle/>
        <a:p>
          <a:pPr algn="justLow" rtl="1"/>
          <a:r>
            <a:rPr lang="fa-IR" dirty="0" smtClean="0">
              <a:latin typeface="Arial Unicode MS" pitchFamily="34" charset="-128"/>
              <a:ea typeface="Arial Unicode MS" pitchFamily="34" charset="-128"/>
              <a:cs typeface="B Zar" panose="00000400000000000000" pitchFamily="2" charset="-78"/>
            </a:rPr>
            <a:t>ناشر اوراق مضاربه با واگذاری اوراق، وجوه متقاضیان اوراق را جمع‌آوری کرده، در فعالیت اقتصادی سودآور (بازرگانی) به‌کار می‌گیرد و در پایان هر دورۀ مالی سود حاصله را براساس نسبت‌هایی که روی اوراق نوشته‌شده، بین خود و صاحبان اوراق تقسیم می‌کند. دارندۀ اوراق نقش مالک و ناشر اوراق نقش عامل قرارداد مضاربه را دارند.</a:t>
          </a:r>
          <a:endParaRPr lang="fa-IR" dirty="0">
            <a:latin typeface="Arial Unicode MS" pitchFamily="34" charset="-128"/>
            <a:ea typeface="Arial Unicode MS" pitchFamily="34" charset="-128"/>
            <a:cs typeface="B Zar" panose="00000400000000000000" pitchFamily="2" charset="-78"/>
          </a:endParaRPr>
        </a:p>
      </dgm:t>
    </dgm:pt>
    <dgm:pt modelId="{0A99279F-B093-424E-9951-14E0F999CFA3}" type="parTrans" cxnId="{77F52E54-7420-40BF-884E-E6FCBF99B3E1}">
      <dgm:prSet/>
      <dgm:spPr/>
      <dgm:t>
        <a:bodyPr/>
        <a:lstStyle/>
        <a:p>
          <a:pPr algn="justLow" rtl="1"/>
          <a:endParaRPr lang="fa-IR">
            <a:latin typeface="Arial Unicode MS" pitchFamily="34" charset="-128"/>
            <a:ea typeface="Arial Unicode MS" pitchFamily="34" charset="-128"/>
            <a:cs typeface="B Zar" panose="00000400000000000000" pitchFamily="2" charset="-78"/>
          </a:endParaRPr>
        </a:p>
      </dgm:t>
    </dgm:pt>
    <dgm:pt modelId="{15DB11B0-8BEC-4034-A4FB-4CE12766F58D}" type="sibTrans" cxnId="{77F52E54-7420-40BF-884E-E6FCBF99B3E1}">
      <dgm:prSet/>
      <dgm:spPr/>
      <dgm:t>
        <a:bodyPr/>
        <a:lstStyle/>
        <a:p>
          <a:pPr algn="justLow" rtl="1"/>
          <a:endParaRPr lang="fa-IR">
            <a:latin typeface="Arial Unicode MS" pitchFamily="34" charset="-128"/>
            <a:ea typeface="Arial Unicode MS" pitchFamily="34" charset="-128"/>
            <a:cs typeface="B Zar" panose="00000400000000000000" pitchFamily="2" charset="-78"/>
          </a:endParaRPr>
        </a:p>
      </dgm:t>
    </dgm:pt>
    <dgm:pt modelId="{3F2EC7B1-504E-409B-9257-32A421AC2A87}" type="pres">
      <dgm:prSet presAssocID="{2E24E992-134A-4AA0-946B-321523034E00}" presName="Name0" presStyleCnt="0">
        <dgm:presLayoutVars>
          <dgm:dir/>
          <dgm:animLvl val="lvl"/>
          <dgm:resizeHandles val="exact"/>
        </dgm:presLayoutVars>
      </dgm:prSet>
      <dgm:spPr/>
      <dgm:t>
        <a:bodyPr/>
        <a:lstStyle/>
        <a:p>
          <a:pPr rtl="1"/>
          <a:endParaRPr lang="fa-IR"/>
        </a:p>
      </dgm:t>
    </dgm:pt>
    <dgm:pt modelId="{823C031D-9553-4E3F-9052-8956CA2121E7}" type="pres">
      <dgm:prSet presAssocID="{8C2C8823-574B-4D64-BCA9-24BA3AC3743D}" presName="linNode" presStyleCnt="0"/>
      <dgm:spPr/>
    </dgm:pt>
    <dgm:pt modelId="{82FEF8A0-B51A-41DB-AE4D-030B9F446D9B}" type="pres">
      <dgm:prSet presAssocID="{8C2C8823-574B-4D64-BCA9-24BA3AC3743D}" presName="parentText" presStyleLbl="node1" presStyleIdx="0" presStyleCnt="1">
        <dgm:presLayoutVars>
          <dgm:chMax val="1"/>
          <dgm:bulletEnabled val="1"/>
        </dgm:presLayoutVars>
      </dgm:prSet>
      <dgm:spPr>
        <a:prstGeom prst="wedgeRoundRectCallout">
          <a:avLst/>
        </a:prstGeom>
      </dgm:spPr>
      <dgm:t>
        <a:bodyPr/>
        <a:lstStyle/>
        <a:p>
          <a:pPr rtl="1"/>
          <a:endParaRPr lang="fa-IR"/>
        </a:p>
      </dgm:t>
    </dgm:pt>
    <dgm:pt modelId="{6B77B8CA-FB58-4AEB-82CA-1B5F569D174A}" type="pres">
      <dgm:prSet presAssocID="{8C2C8823-574B-4D64-BCA9-24BA3AC3743D}" presName="descendantText" presStyleLbl="alignAccFollowNode1" presStyleIdx="0" presStyleCnt="1">
        <dgm:presLayoutVars>
          <dgm:bulletEnabled val="1"/>
        </dgm:presLayoutVars>
      </dgm:prSet>
      <dgm:spPr/>
      <dgm:t>
        <a:bodyPr/>
        <a:lstStyle/>
        <a:p>
          <a:pPr rtl="1"/>
          <a:endParaRPr lang="fa-IR"/>
        </a:p>
      </dgm:t>
    </dgm:pt>
  </dgm:ptLst>
  <dgm:cxnLst>
    <dgm:cxn modelId="{30310BD9-393A-4911-BACC-1C5E10E8B888}" type="presOf" srcId="{2E24E992-134A-4AA0-946B-321523034E00}" destId="{3F2EC7B1-504E-409B-9257-32A421AC2A87}" srcOrd="0" destOrd="0" presId="urn:microsoft.com/office/officeart/2005/8/layout/vList5"/>
    <dgm:cxn modelId="{77F52E54-7420-40BF-884E-E6FCBF99B3E1}" srcId="{8C2C8823-574B-4D64-BCA9-24BA3AC3743D}" destId="{64C08A79-71CB-4668-9BD5-89C6D71344F9}" srcOrd="0" destOrd="0" parTransId="{0A99279F-B093-424E-9951-14E0F999CFA3}" sibTransId="{15DB11B0-8BEC-4034-A4FB-4CE12766F58D}"/>
    <dgm:cxn modelId="{642FAA82-4476-4FD3-89EF-2EA79E9FFEEE}" srcId="{2E24E992-134A-4AA0-946B-321523034E00}" destId="{8C2C8823-574B-4D64-BCA9-24BA3AC3743D}" srcOrd="0" destOrd="0" parTransId="{EBEB86E5-7320-4858-9E8E-200FF192036A}" sibTransId="{837248A8-1CDA-452F-B70D-BCC2EA54315C}"/>
    <dgm:cxn modelId="{5082F9D7-C1A0-40D0-B63C-D1CCEF60A7D3}" type="presOf" srcId="{8C2C8823-574B-4D64-BCA9-24BA3AC3743D}" destId="{82FEF8A0-B51A-41DB-AE4D-030B9F446D9B}" srcOrd="0" destOrd="0" presId="urn:microsoft.com/office/officeart/2005/8/layout/vList5"/>
    <dgm:cxn modelId="{8B63A8BA-A80B-48F1-ACF0-B130DCB4EFD0}" type="presOf" srcId="{64C08A79-71CB-4668-9BD5-89C6D71344F9}" destId="{6B77B8CA-FB58-4AEB-82CA-1B5F569D174A}" srcOrd="0" destOrd="0" presId="urn:microsoft.com/office/officeart/2005/8/layout/vList5"/>
    <dgm:cxn modelId="{5948F013-6876-47DD-A155-B3C5ACF68049}" type="presParOf" srcId="{3F2EC7B1-504E-409B-9257-32A421AC2A87}" destId="{823C031D-9553-4E3F-9052-8956CA2121E7}" srcOrd="0" destOrd="0" presId="urn:microsoft.com/office/officeart/2005/8/layout/vList5"/>
    <dgm:cxn modelId="{A9B60FBD-DEE2-4F8A-9FDC-AD5A9ACDDBA5}" type="presParOf" srcId="{823C031D-9553-4E3F-9052-8956CA2121E7}" destId="{82FEF8A0-B51A-41DB-AE4D-030B9F446D9B}" srcOrd="0" destOrd="0" presId="urn:microsoft.com/office/officeart/2005/8/layout/vList5"/>
    <dgm:cxn modelId="{83FB8E89-0682-417B-88DD-835FD286561B}" type="presParOf" srcId="{823C031D-9553-4E3F-9052-8956CA2121E7}" destId="{6B77B8CA-FB58-4AEB-82CA-1B5F569D174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C970E99-3D45-49F7-A231-2458842D9F2C}" type="doc">
      <dgm:prSet loTypeId="urn:microsoft.com/office/officeart/2005/8/layout/hList1" loCatId="list" qsTypeId="urn:microsoft.com/office/officeart/2005/8/quickstyle/3d1" qsCatId="3D" csTypeId="urn:microsoft.com/office/officeart/2005/8/colors/accent1_2" csCatId="accent1"/>
      <dgm:spPr/>
      <dgm:t>
        <a:bodyPr/>
        <a:lstStyle/>
        <a:p>
          <a:pPr rtl="1"/>
          <a:endParaRPr lang="fa-IR"/>
        </a:p>
      </dgm:t>
    </dgm:pt>
    <dgm:pt modelId="{1A627FAE-BBC0-4EE1-94FF-72FB8C093DAA}">
      <dgm:prSet/>
      <dgm:spPr/>
      <dgm:t>
        <a:bodyPr/>
        <a:lstStyle/>
        <a:p>
          <a:pPr rtl="1"/>
          <a:r>
            <a:rPr lang="fa-IR" dirty="0" smtClean="0">
              <a:latin typeface="Arial Unicode MS" pitchFamily="34" charset="-128"/>
              <a:ea typeface="Arial Unicode MS" pitchFamily="34" charset="-128"/>
              <a:cs typeface="B Titr" panose="00000700000000000000" pitchFamily="2" charset="-78"/>
            </a:rPr>
            <a:t>بیع مرابحه</a:t>
          </a:r>
          <a:endParaRPr lang="fa-IR" dirty="0">
            <a:latin typeface="Arial Unicode MS" pitchFamily="34" charset="-128"/>
            <a:ea typeface="Arial Unicode MS" pitchFamily="34" charset="-128"/>
            <a:cs typeface="B Titr" panose="00000700000000000000" pitchFamily="2" charset="-78"/>
          </a:endParaRPr>
        </a:p>
      </dgm:t>
    </dgm:pt>
    <dgm:pt modelId="{13AC85CF-8620-42A5-A1B2-906A53FBD7F9}" type="parTrans" cxnId="{E9E68E87-072E-4237-90DE-9B85AE9F8A7E}">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EB7C9F2C-F8EA-4844-B0E8-FA549208C885}" type="sibTrans" cxnId="{E9E68E87-072E-4237-90DE-9B85AE9F8A7E}">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F798D876-5B55-49A8-B925-481AC0060C44}">
      <dgm:prSet/>
      <dgm:spPr/>
      <dgm:t>
        <a:bodyPr/>
        <a:lstStyle/>
        <a:p>
          <a:pPr algn="justLow" rtl="1"/>
          <a:r>
            <a:rPr lang="fa-IR" dirty="0" smtClean="0">
              <a:latin typeface="Arial Unicode MS" pitchFamily="34" charset="-128"/>
              <a:ea typeface="Arial Unicode MS" pitchFamily="34" charset="-128"/>
              <a:cs typeface="B Titr" panose="00000700000000000000" pitchFamily="2" charset="-78"/>
            </a:rPr>
            <a:t>یکی از انواع بیع است که از زمان‌های قدیم بین مردم رایج بوده و مقصود از آن معامله ای است که فروشنده قیمت تمام‌شدۀ کالا را به اطلاع مشتری می‌رساند، سپس تقاضای مبلغ یا درصدی اضافی به‌عنوان سود می‌کند.</a:t>
          </a:r>
          <a:endParaRPr lang="fa-IR" dirty="0">
            <a:latin typeface="Arial Unicode MS" pitchFamily="34" charset="-128"/>
            <a:ea typeface="Arial Unicode MS" pitchFamily="34" charset="-128"/>
            <a:cs typeface="B Titr" panose="00000700000000000000" pitchFamily="2" charset="-78"/>
          </a:endParaRPr>
        </a:p>
      </dgm:t>
    </dgm:pt>
    <dgm:pt modelId="{3A8B1F3F-8748-425B-AE25-692F8A9D707F}" type="parTrans" cxnId="{8274C454-9E74-46C2-824E-59610BA633C8}">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FA849FD7-08ED-49F0-9067-2B1015A59388}" type="sibTrans" cxnId="{8274C454-9E74-46C2-824E-59610BA633C8}">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E21A6289-862B-49B7-A43A-D5713CC401CC}" type="pres">
      <dgm:prSet presAssocID="{8C970E99-3D45-49F7-A231-2458842D9F2C}" presName="Name0" presStyleCnt="0">
        <dgm:presLayoutVars>
          <dgm:dir/>
          <dgm:animLvl val="lvl"/>
          <dgm:resizeHandles val="exact"/>
        </dgm:presLayoutVars>
      </dgm:prSet>
      <dgm:spPr/>
      <dgm:t>
        <a:bodyPr/>
        <a:lstStyle/>
        <a:p>
          <a:pPr rtl="1"/>
          <a:endParaRPr lang="fa-IR"/>
        </a:p>
      </dgm:t>
    </dgm:pt>
    <dgm:pt modelId="{911F61A1-5A71-4C9A-B039-C1902305A27A}" type="pres">
      <dgm:prSet presAssocID="{1A627FAE-BBC0-4EE1-94FF-72FB8C093DAA}" presName="composite" presStyleCnt="0"/>
      <dgm:spPr/>
    </dgm:pt>
    <dgm:pt modelId="{BD406B31-0AF6-45E2-8536-978D384D4862}" type="pres">
      <dgm:prSet presAssocID="{1A627FAE-BBC0-4EE1-94FF-72FB8C093DAA}" presName="parTx" presStyleLbl="alignNode1" presStyleIdx="0" presStyleCnt="1">
        <dgm:presLayoutVars>
          <dgm:chMax val="0"/>
          <dgm:chPref val="0"/>
          <dgm:bulletEnabled val="1"/>
        </dgm:presLayoutVars>
      </dgm:prSet>
      <dgm:spPr/>
      <dgm:t>
        <a:bodyPr/>
        <a:lstStyle/>
        <a:p>
          <a:pPr rtl="1"/>
          <a:endParaRPr lang="fa-IR"/>
        </a:p>
      </dgm:t>
    </dgm:pt>
    <dgm:pt modelId="{1D038430-8D58-4D35-85BC-DE662933DF37}" type="pres">
      <dgm:prSet presAssocID="{1A627FAE-BBC0-4EE1-94FF-72FB8C093DAA}" presName="desTx" presStyleLbl="alignAccFollowNode1" presStyleIdx="0" presStyleCnt="1">
        <dgm:presLayoutVars>
          <dgm:bulletEnabled val="1"/>
        </dgm:presLayoutVars>
      </dgm:prSet>
      <dgm:spPr/>
      <dgm:t>
        <a:bodyPr/>
        <a:lstStyle/>
        <a:p>
          <a:pPr rtl="1"/>
          <a:endParaRPr lang="fa-IR"/>
        </a:p>
      </dgm:t>
    </dgm:pt>
  </dgm:ptLst>
  <dgm:cxnLst>
    <dgm:cxn modelId="{FEF4F715-CAC1-4FD7-AD04-316ADBB9749B}" type="presOf" srcId="{8C970E99-3D45-49F7-A231-2458842D9F2C}" destId="{E21A6289-862B-49B7-A43A-D5713CC401CC}" srcOrd="0" destOrd="0" presId="urn:microsoft.com/office/officeart/2005/8/layout/hList1"/>
    <dgm:cxn modelId="{E9E68E87-072E-4237-90DE-9B85AE9F8A7E}" srcId="{8C970E99-3D45-49F7-A231-2458842D9F2C}" destId="{1A627FAE-BBC0-4EE1-94FF-72FB8C093DAA}" srcOrd="0" destOrd="0" parTransId="{13AC85CF-8620-42A5-A1B2-906A53FBD7F9}" sibTransId="{EB7C9F2C-F8EA-4844-B0E8-FA549208C885}"/>
    <dgm:cxn modelId="{14A15BE4-4FEA-45A6-88F9-00BD93A1A35D}" type="presOf" srcId="{1A627FAE-BBC0-4EE1-94FF-72FB8C093DAA}" destId="{BD406B31-0AF6-45E2-8536-978D384D4862}" srcOrd="0" destOrd="0" presId="urn:microsoft.com/office/officeart/2005/8/layout/hList1"/>
    <dgm:cxn modelId="{8274C454-9E74-46C2-824E-59610BA633C8}" srcId="{1A627FAE-BBC0-4EE1-94FF-72FB8C093DAA}" destId="{F798D876-5B55-49A8-B925-481AC0060C44}" srcOrd="0" destOrd="0" parTransId="{3A8B1F3F-8748-425B-AE25-692F8A9D707F}" sibTransId="{FA849FD7-08ED-49F0-9067-2B1015A59388}"/>
    <dgm:cxn modelId="{EBC5E164-1E4F-4D1B-830A-FF714872204C}" type="presOf" srcId="{F798D876-5B55-49A8-B925-481AC0060C44}" destId="{1D038430-8D58-4D35-85BC-DE662933DF37}" srcOrd="0" destOrd="0" presId="urn:microsoft.com/office/officeart/2005/8/layout/hList1"/>
    <dgm:cxn modelId="{6F4E647B-8586-447E-8530-DD1C0418A9FF}" type="presParOf" srcId="{E21A6289-862B-49B7-A43A-D5713CC401CC}" destId="{911F61A1-5A71-4C9A-B039-C1902305A27A}" srcOrd="0" destOrd="0" presId="urn:microsoft.com/office/officeart/2005/8/layout/hList1"/>
    <dgm:cxn modelId="{4561B5A3-710D-4121-AA4F-EEA9404F1750}" type="presParOf" srcId="{911F61A1-5A71-4C9A-B039-C1902305A27A}" destId="{BD406B31-0AF6-45E2-8536-978D384D4862}" srcOrd="0" destOrd="0" presId="urn:microsoft.com/office/officeart/2005/8/layout/hList1"/>
    <dgm:cxn modelId="{0A12715C-FC3A-4B61-9FDF-36A2BF9125FC}" type="presParOf" srcId="{911F61A1-5A71-4C9A-B039-C1902305A27A}" destId="{1D038430-8D58-4D35-85BC-DE662933DF3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8AE9C4F-4FC9-4A72-B4C5-90AA9A510C89}" type="doc">
      <dgm:prSet loTypeId="urn:microsoft.com/office/officeart/2005/8/layout/hList6" loCatId="list" qsTypeId="urn:microsoft.com/office/officeart/2005/8/quickstyle/3d7" qsCatId="3D" csTypeId="urn:microsoft.com/office/officeart/2005/8/colors/accent1_5" csCatId="accent1"/>
      <dgm:spPr/>
      <dgm:t>
        <a:bodyPr/>
        <a:lstStyle/>
        <a:p>
          <a:pPr rtl="1"/>
          <a:endParaRPr lang="fa-IR"/>
        </a:p>
      </dgm:t>
    </dgm:pt>
    <dgm:pt modelId="{32E7DBF2-B698-4CB8-8A6A-66A9D5334DB4}">
      <dgm:prSet/>
      <dgm:spPr/>
      <dgm:t>
        <a:bodyPr/>
        <a:lstStyle/>
        <a:p>
          <a:pPr rtl="1"/>
          <a:r>
            <a:rPr lang="fa-IR" dirty="0" smtClean="0">
              <a:cs typeface="B Mitra" pitchFamily="2" charset="-78"/>
            </a:rPr>
            <a:t>اوراق بدهی دولت</a:t>
          </a:r>
          <a:endParaRPr lang="fa-IR" dirty="0">
            <a:cs typeface="B Mitra" pitchFamily="2" charset="-78"/>
          </a:endParaRPr>
        </a:p>
      </dgm:t>
    </dgm:pt>
    <dgm:pt modelId="{EAC7FD75-E776-4357-988D-580D6E17149F}" type="parTrans" cxnId="{2708CBFF-F135-4704-BC4C-08DD515E6E9D}">
      <dgm:prSet/>
      <dgm:spPr/>
      <dgm:t>
        <a:bodyPr/>
        <a:lstStyle/>
        <a:p>
          <a:pPr rtl="1"/>
          <a:endParaRPr lang="fa-IR">
            <a:cs typeface="B Mitra" pitchFamily="2" charset="-78"/>
          </a:endParaRPr>
        </a:p>
      </dgm:t>
    </dgm:pt>
    <dgm:pt modelId="{BC4F2E74-C83F-4594-BFB0-209FAE40DFEB}" type="sibTrans" cxnId="{2708CBFF-F135-4704-BC4C-08DD515E6E9D}">
      <dgm:prSet/>
      <dgm:spPr/>
      <dgm:t>
        <a:bodyPr/>
        <a:lstStyle/>
        <a:p>
          <a:pPr rtl="1"/>
          <a:endParaRPr lang="fa-IR">
            <a:cs typeface="B Mitra" pitchFamily="2" charset="-78"/>
          </a:endParaRPr>
        </a:p>
      </dgm:t>
    </dgm:pt>
    <dgm:pt modelId="{AB266B95-AF98-44C3-957F-DC0DEFA7C44C}">
      <dgm:prSet/>
      <dgm:spPr/>
      <dgm:t>
        <a:bodyPr/>
        <a:lstStyle/>
        <a:p>
          <a:pPr rtl="1"/>
          <a:r>
            <a:rPr lang="fa-IR" dirty="0" smtClean="0">
              <a:cs typeface="B Mitra" pitchFamily="2" charset="-78"/>
            </a:rPr>
            <a:t>اوراق مرابحۀ بازخرید دارایی‌ها</a:t>
          </a:r>
          <a:endParaRPr lang="en-US" dirty="0">
            <a:cs typeface="B Mitra" pitchFamily="2" charset="-78"/>
          </a:endParaRPr>
        </a:p>
      </dgm:t>
    </dgm:pt>
    <dgm:pt modelId="{49B9FD36-08AE-4492-95A6-99DE3602E324}" type="parTrans" cxnId="{726F5F3E-337A-4422-BFD9-123264AFF0F3}">
      <dgm:prSet/>
      <dgm:spPr/>
      <dgm:t>
        <a:bodyPr/>
        <a:lstStyle/>
        <a:p>
          <a:pPr rtl="1"/>
          <a:endParaRPr lang="fa-IR">
            <a:cs typeface="B Mitra" pitchFamily="2" charset="-78"/>
          </a:endParaRPr>
        </a:p>
      </dgm:t>
    </dgm:pt>
    <dgm:pt modelId="{7AC9B2CF-9F0D-46CA-B09C-CB05AE47D918}" type="sibTrans" cxnId="{726F5F3E-337A-4422-BFD9-123264AFF0F3}">
      <dgm:prSet/>
      <dgm:spPr/>
      <dgm:t>
        <a:bodyPr/>
        <a:lstStyle/>
        <a:p>
          <a:pPr rtl="1"/>
          <a:endParaRPr lang="fa-IR">
            <a:cs typeface="B Mitra" pitchFamily="2" charset="-78"/>
          </a:endParaRPr>
        </a:p>
      </dgm:t>
    </dgm:pt>
    <dgm:pt modelId="{8AE9E6F3-FF0B-4D0E-949D-A859CC074ABE}">
      <dgm:prSet/>
      <dgm:spPr/>
      <dgm:t>
        <a:bodyPr/>
        <a:lstStyle/>
        <a:p>
          <a:pPr rtl="1"/>
          <a:r>
            <a:rPr lang="fa-IR" dirty="0" smtClean="0">
              <a:cs typeface="B Mitra" pitchFamily="2" charset="-78"/>
            </a:rPr>
            <a:t>اوراق مرابحۀ مؤسسات مالی</a:t>
          </a:r>
          <a:endParaRPr lang="fa-IR" dirty="0">
            <a:cs typeface="B Mitra" pitchFamily="2" charset="-78"/>
          </a:endParaRPr>
        </a:p>
      </dgm:t>
    </dgm:pt>
    <dgm:pt modelId="{A78AF0A2-9816-4DDA-BE15-93133332D8BD}" type="parTrans" cxnId="{F18AFE8A-979D-4803-B153-847E3D19B88A}">
      <dgm:prSet/>
      <dgm:spPr/>
      <dgm:t>
        <a:bodyPr/>
        <a:lstStyle/>
        <a:p>
          <a:pPr rtl="1"/>
          <a:endParaRPr lang="fa-IR">
            <a:cs typeface="B Mitra" pitchFamily="2" charset="-78"/>
          </a:endParaRPr>
        </a:p>
      </dgm:t>
    </dgm:pt>
    <dgm:pt modelId="{7DE42177-21EF-4912-BA38-A6F97B92C52B}" type="sibTrans" cxnId="{F18AFE8A-979D-4803-B153-847E3D19B88A}">
      <dgm:prSet/>
      <dgm:spPr/>
      <dgm:t>
        <a:bodyPr/>
        <a:lstStyle/>
        <a:p>
          <a:pPr rtl="1"/>
          <a:endParaRPr lang="fa-IR">
            <a:cs typeface="B Mitra" pitchFamily="2" charset="-78"/>
          </a:endParaRPr>
        </a:p>
      </dgm:t>
    </dgm:pt>
    <dgm:pt modelId="{1A3CF454-D37A-4254-97D0-2C6072CCD86A}" type="pres">
      <dgm:prSet presAssocID="{C8AE9C4F-4FC9-4A72-B4C5-90AA9A510C89}" presName="Name0" presStyleCnt="0">
        <dgm:presLayoutVars>
          <dgm:dir/>
          <dgm:resizeHandles val="exact"/>
        </dgm:presLayoutVars>
      </dgm:prSet>
      <dgm:spPr/>
      <dgm:t>
        <a:bodyPr/>
        <a:lstStyle/>
        <a:p>
          <a:pPr rtl="1"/>
          <a:endParaRPr lang="fa-IR"/>
        </a:p>
      </dgm:t>
    </dgm:pt>
    <dgm:pt modelId="{DBFABA01-B947-4A99-B890-3F44B6E9CC90}" type="pres">
      <dgm:prSet presAssocID="{32E7DBF2-B698-4CB8-8A6A-66A9D5334DB4}" presName="node" presStyleLbl="node1" presStyleIdx="0" presStyleCnt="3">
        <dgm:presLayoutVars>
          <dgm:bulletEnabled val="1"/>
        </dgm:presLayoutVars>
      </dgm:prSet>
      <dgm:spPr/>
      <dgm:t>
        <a:bodyPr/>
        <a:lstStyle/>
        <a:p>
          <a:pPr rtl="1"/>
          <a:endParaRPr lang="fa-IR"/>
        </a:p>
      </dgm:t>
    </dgm:pt>
    <dgm:pt modelId="{FABF0A2D-B8F2-45A2-AFF1-A824E61EB735}" type="pres">
      <dgm:prSet presAssocID="{BC4F2E74-C83F-4594-BFB0-209FAE40DFEB}" presName="sibTrans" presStyleCnt="0"/>
      <dgm:spPr/>
      <dgm:t>
        <a:bodyPr/>
        <a:lstStyle/>
        <a:p>
          <a:pPr rtl="1"/>
          <a:endParaRPr lang="fa-IR"/>
        </a:p>
      </dgm:t>
    </dgm:pt>
    <dgm:pt modelId="{6E2D6A4F-5763-45C3-9C81-A8359FCAB572}" type="pres">
      <dgm:prSet presAssocID="{AB266B95-AF98-44C3-957F-DC0DEFA7C44C}" presName="node" presStyleLbl="node1" presStyleIdx="1" presStyleCnt="3">
        <dgm:presLayoutVars>
          <dgm:bulletEnabled val="1"/>
        </dgm:presLayoutVars>
      </dgm:prSet>
      <dgm:spPr/>
      <dgm:t>
        <a:bodyPr/>
        <a:lstStyle/>
        <a:p>
          <a:pPr rtl="1"/>
          <a:endParaRPr lang="fa-IR"/>
        </a:p>
      </dgm:t>
    </dgm:pt>
    <dgm:pt modelId="{6706931A-C8CE-42EB-9538-4A0784F2D98B}" type="pres">
      <dgm:prSet presAssocID="{7AC9B2CF-9F0D-46CA-B09C-CB05AE47D918}" presName="sibTrans" presStyleCnt="0"/>
      <dgm:spPr/>
      <dgm:t>
        <a:bodyPr/>
        <a:lstStyle/>
        <a:p>
          <a:pPr rtl="1"/>
          <a:endParaRPr lang="fa-IR"/>
        </a:p>
      </dgm:t>
    </dgm:pt>
    <dgm:pt modelId="{919D4BE8-B384-475B-BAE0-530741586F79}" type="pres">
      <dgm:prSet presAssocID="{8AE9E6F3-FF0B-4D0E-949D-A859CC074ABE}" presName="node" presStyleLbl="node1" presStyleIdx="2" presStyleCnt="3">
        <dgm:presLayoutVars>
          <dgm:bulletEnabled val="1"/>
        </dgm:presLayoutVars>
      </dgm:prSet>
      <dgm:spPr/>
      <dgm:t>
        <a:bodyPr/>
        <a:lstStyle/>
        <a:p>
          <a:pPr rtl="1"/>
          <a:endParaRPr lang="fa-IR"/>
        </a:p>
      </dgm:t>
    </dgm:pt>
  </dgm:ptLst>
  <dgm:cxnLst>
    <dgm:cxn modelId="{726F5F3E-337A-4422-BFD9-123264AFF0F3}" srcId="{C8AE9C4F-4FC9-4A72-B4C5-90AA9A510C89}" destId="{AB266B95-AF98-44C3-957F-DC0DEFA7C44C}" srcOrd="1" destOrd="0" parTransId="{49B9FD36-08AE-4492-95A6-99DE3602E324}" sibTransId="{7AC9B2CF-9F0D-46CA-B09C-CB05AE47D918}"/>
    <dgm:cxn modelId="{2708CBFF-F135-4704-BC4C-08DD515E6E9D}" srcId="{C8AE9C4F-4FC9-4A72-B4C5-90AA9A510C89}" destId="{32E7DBF2-B698-4CB8-8A6A-66A9D5334DB4}" srcOrd="0" destOrd="0" parTransId="{EAC7FD75-E776-4357-988D-580D6E17149F}" sibTransId="{BC4F2E74-C83F-4594-BFB0-209FAE40DFEB}"/>
    <dgm:cxn modelId="{0D3C461E-8071-4E7C-8CDB-223D07CF4ACC}" type="presOf" srcId="{AB266B95-AF98-44C3-957F-DC0DEFA7C44C}" destId="{6E2D6A4F-5763-45C3-9C81-A8359FCAB572}" srcOrd="0" destOrd="0" presId="urn:microsoft.com/office/officeart/2005/8/layout/hList6"/>
    <dgm:cxn modelId="{5920CB13-C705-4D64-A144-15E4E5B5C559}" type="presOf" srcId="{32E7DBF2-B698-4CB8-8A6A-66A9D5334DB4}" destId="{DBFABA01-B947-4A99-B890-3F44B6E9CC90}" srcOrd="0" destOrd="0" presId="urn:microsoft.com/office/officeart/2005/8/layout/hList6"/>
    <dgm:cxn modelId="{F18AFE8A-979D-4803-B153-847E3D19B88A}" srcId="{C8AE9C4F-4FC9-4A72-B4C5-90AA9A510C89}" destId="{8AE9E6F3-FF0B-4D0E-949D-A859CC074ABE}" srcOrd="2" destOrd="0" parTransId="{A78AF0A2-9816-4DDA-BE15-93133332D8BD}" sibTransId="{7DE42177-21EF-4912-BA38-A6F97B92C52B}"/>
    <dgm:cxn modelId="{05B3FA07-2F73-4EDE-B222-CAFCB8C311E6}" type="presOf" srcId="{C8AE9C4F-4FC9-4A72-B4C5-90AA9A510C89}" destId="{1A3CF454-D37A-4254-97D0-2C6072CCD86A}" srcOrd="0" destOrd="0" presId="urn:microsoft.com/office/officeart/2005/8/layout/hList6"/>
    <dgm:cxn modelId="{8A99AF96-2C0C-48BD-B2FE-B4B7515E3416}" type="presOf" srcId="{8AE9E6F3-FF0B-4D0E-949D-A859CC074ABE}" destId="{919D4BE8-B384-475B-BAE0-530741586F79}" srcOrd="0" destOrd="0" presId="urn:microsoft.com/office/officeart/2005/8/layout/hList6"/>
    <dgm:cxn modelId="{A3D3B3A1-46C3-431B-8F24-F311EB79AF08}" type="presParOf" srcId="{1A3CF454-D37A-4254-97D0-2C6072CCD86A}" destId="{DBFABA01-B947-4A99-B890-3F44B6E9CC90}" srcOrd="0" destOrd="0" presId="urn:microsoft.com/office/officeart/2005/8/layout/hList6"/>
    <dgm:cxn modelId="{4C753068-4F07-4C15-B7F1-9FC40C4B2DE3}" type="presParOf" srcId="{1A3CF454-D37A-4254-97D0-2C6072CCD86A}" destId="{FABF0A2D-B8F2-45A2-AFF1-A824E61EB735}" srcOrd="1" destOrd="0" presId="urn:microsoft.com/office/officeart/2005/8/layout/hList6"/>
    <dgm:cxn modelId="{105D4CA8-2123-4128-85FF-1007E1D216A3}" type="presParOf" srcId="{1A3CF454-D37A-4254-97D0-2C6072CCD86A}" destId="{6E2D6A4F-5763-45C3-9C81-A8359FCAB572}" srcOrd="2" destOrd="0" presId="urn:microsoft.com/office/officeart/2005/8/layout/hList6"/>
    <dgm:cxn modelId="{194AFC5D-F432-494D-B9AF-AE68D090D8FA}" type="presParOf" srcId="{1A3CF454-D37A-4254-97D0-2C6072CCD86A}" destId="{6706931A-C8CE-42EB-9538-4A0784F2D98B}" srcOrd="3" destOrd="0" presId="urn:microsoft.com/office/officeart/2005/8/layout/hList6"/>
    <dgm:cxn modelId="{F780F73B-CE78-40BF-B3F4-0B7690884AC2}" type="presParOf" srcId="{1A3CF454-D37A-4254-97D0-2C6072CCD86A}" destId="{919D4BE8-B384-475B-BAE0-530741586F79}"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F73B3A-1488-4F99-8C79-FDCC8D05BA9A}" type="doc">
      <dgm:prSet loTypeId="urn:microsoft.com/office/officeart/2005/8/layout/lProcess2" loCatId="list" qsTypeId="urn:microsoft.com/office/officeart/2005/8/quickstyle/3d2" qsCatId="3D" csTypeId="urn:microsoft.com/office/officeart/2005/8/colors/colorful1#1" csCatId="colorful" phldr="1"/>
      <dgm:spPr/>
      <dgm:t>
        <a:bodyPr/>
        <a:lstStyle/>
        <a:p>
          <a:pPr rtl="1"/>
          <a:endParaRPr lang="fa-IR"/>
        </a:p>
      </dgm:t>
    </dgm:pt>
    <dgm:pt modelId="{7C7553D1-AB13-4BEE-B6D3-66DA3E96EFFE}">
      <dgm:prSet custT="1"/>
      <dgm:spPr/>
      <dgm:t>
        <a:bodyPr/>
        <a:lstStyle/>
        <a:p>
          <a:pPr rtl="1"/>
          <a:r>
            <a:rPr lang="fa-IR" sz="3600" dirty="0" smtClean="0">
              <a:cs typeface="B Titr" pitchFamily="2" charset="-78"/>
            </a:rPr>
            <a:t>بازار سرمایه</a:t>
          </a:r>
          <a:endParaRPr lang="fa-IR" sz="3600" dirty="0">
            <a:cs typeface="B Titr" pitchFamily="2" charset="-78"/>
          </a:endParaRPr>
        </a:p>
      </dgm:t>
    </dgm:pt>
    <dgm:pt modelId="{B6385E50-D2BA-466F-B63B-2DE8C9009F56}" type="parTrans" cxnId="{634D8520-FBA3-4ED7-972F-2DA192501D4E}">
      <dgm:prSet/>
      <dgm:spPr/>
      <dgm:t>
        <a:bodyPr/>
        <a:lstStyle/>
        <a:p>
          <a:pPr rtl="1"/>
          <a:endParaRPr lang="fa-IR"/>
        </a:p>
      </dgm:t>
    </dgm:pt>
    <dgm:pt modelId="{D3E95F37-2510-492A-95D8-EF2667760462}" type="sibTrans" cxnId="{634D8520-FBA3-4ED7-972F-2DA192501D4E}">
      <dgm:prSet/>
      <dgm:spPr/>
      <dgm:t>
        <a:bodyPr/>
        <a:lstStyle/>
        <a:p>
          <a:pPr rtl="1"/>
          <a:endParaRPr lang="fa-IR"/>
        </a:p>
      </dgm:t>
    </dgm:pt>
    <dgm:pt modelId="{F5A75D4F-93CA-4B63-9A25-FBC4AACB35F0}">
      <dgm:prSet custT="1"/>
      <dgm:spPr/>
      <dgm:t>
        <a:bodyPr/>
        <a:lstStyle/>
        <a:p>
          <a:pPr rtl="1"/>
          <a:r>
            <a:rPr lang="fa-IR" sz="2400" dirty="0" smtClean="0">
              <a:latin typeface="Arial Unicode MS" pitchFamily="34" charset="-128"/>
              <a:ea typeface="Arial Unicode MS" pitchFamily="34" charset="-128"/>
              <a:cs typeface="B Nazanin" pitchFamily="2" charset="-78"/>
            </a:rPr>
            <a:t>بازاری است که  ابزار مالی با سررسید یک سال یا بیشتر در آن معامله می‌شود.</a:t>
          </a:r>
          <a:endParaRPr lang="en-US" sz="2400" dirty="0">
            <a:latin typeface="Arial Unicode MS" pitchFamily="34" charset="-128"/>
            <a:ea typeface="Arial Unicode MS" pitchFamily="34" charset="-128"/>
            <a:cs typeface="B Nazanin" pitchFamily="2" charset="-78"/>
          </a:endParaRPr>
        </a:p>
      </dgm:t>
    </dgm:pt>
    <dgm:pt modelId="{D465DF7F-5081-4669-B896-634A429262D1}" type="parTrans" cxnId="{4540EBF7-5A15-4717-9D13-18017081066D}">
      <dgm:prSet/>
      <dgm:spPr/>
      <dgm:t>
        <a:bodyPr/>
        <a:lstStyle/>
        <a:p>
          <a:pPr rtl="1"/>
          <a:endParaRPr lang="fa-IR"/>
        </a:p>
      </dgm:t>
    </dgm:pt>
    <dgm:pt modelId="{90418A7E-2615-4A0D-BB7B-F8B08CD48196}" type="sibTrans" cxnId="{4540EBF7-5A15-4717-9D13-18017081066D}">
      <dgm:prSet/>
      <dgm:spPr/>
      <dgm:t>
        <a:bodyPr/>
        <a:lstStyle/>
        <a:p>
          <a:pPr rtl="1"/>
          <a:endParaRPr lang="fa-IR"/>
        </a:p>
      </dgm:t>
    </dgm:pt>
    <dgm:pt modelId="{D919BA2B-D986-4703-A603-F6B3FFA7AB79}">
      <dgm:prSet custT="1"/>
      <dgm:spPr/>
      <dgm:t>
        <a:bodyPr/>
        <a:lstStyle/>
        <a:p>
          <a:pPr rtl="1"/>
          <a:r>
            <a:rPr lang="fa-IR" sz="3600" dirty="0" smtClean="0">
              <a:cs typeface="B Titr" pitchFamily="2" charset="-78"/>
            </a:rPr>
            <a:t>بازار پول</a:t>
          </a:r>
          <a:endParaRPr lang="fa-IR" sz="3600" dirty="0">
            <a:cs typeface="B Titr" pitchFamily="2" charset="-78"/>
          </a:endParaRPr>
        </a:p>
      </dgm:t>
    </dgm:pt>
    <dgm:pt modelId="{01B74D57-A7DC-41E1-A109-107E924B3E37}" type="parTrans" cxnId="{58598764-928C-43A2-95C9-6F0EB89FC3AE}">
      <dgm:prSet/>
      <dgm:spPr/>
      <dgm:t>
        <a:bodyPr/>
        <a:lstStyle/>
        <a:p>
          <a:pPr rtl="1"/>
          <a:endParaRPr lang="fa-IR"/>
        </a:p>
      </dgm:t>
    </dgm:pt>
    <dgm:pt modelId="{A9C28D61-4D71-4E94-B508-4A2C9084917D}" type="sibTrans" cxnId="{58598764-928C-43A2-95C9-6F0EB89FC3AE}">
      <dgm:prSet/>
      <dgm:spPr/>
      <dgm:t>
        <a:bodyPr/>
        <a:lstStyle/>
        <a:p>
          <a:pPr rtl="1"/>
          <a:endParaRPr lang="fa-IR"/>
        </a:p>
      </dgm:t>
    </dgm:pt>
    <dgm:pt modelId="{DF488CB6-DFAA-418C-8FBC-CFC24477419A}">
      <dgm:prSet custT="1"/>
      <dgm:spPr/>
      <dgm:t>
        <a:bodyPr/>
        <a:lstStyle/>
        <a:p>
          <a:pPr rtl="1"/>
          <a:r>
            <a:rPr lang="fa-IR" sz="2400" dirty="0" smtClean="0">
              <a:latin typeface="Arial Unicode MS" pitchFamily="34" charset="-128"/>
              <a:ea typeface="Arial Unicode MS" pitchFamily="34" charset="-128"/>
              <a:cs typeface="B Nazanin" pitchFamily="2" charset="-78"/>
            </a:rPr>
            <a:t>بازاری است که  ابزار مالی با سررسید کمتر از یک سال در آن معامله می‌شود.</a:t>
          </a:r>
          <a:endParaRPr lang="en-US" sz="2400" dirty="0">
            <a:latin typeface="Arial Unicode MS" pitchFamily="34" charset="-128"/>
            <a:ea typeface="Arial Unicode MS" pitchFamily="34" charset="-128"/>
            <a:cs typeface="B Nazanin" pitchFamily="2" charset="-78"/>
          </a:endParaRPr>
        </a:p>
      </dgm:t>
    </dgm:pt>
    <dgm:pt modelId="{6B8D7060-9FD1-42CE-B28A-8A275B705CB8}" type="parTrans" cxnId="{1B4C0DF9-F70F-438A-8620-8AAEAAB90AA3}">
      <dgm:prSet/>
      <dgm:spPr/>
      <dgm:t>
        <a:bodyPr/>
        <a:lstStyle/>
        <a:p>
          <a:pPr rtl="1"/>
          <a:endParaRPr lang="fa-IR"/>
        </a:p>
      </dgm:t>
    </dgm:pt>
    <dgm:pt modelId="{0D1E540B-335F-40C9-81BD-E2EC4A3712BD}" type="sibTrans" cxnId="{1B4C0DF9-F70F-438A-8620-8AAEAAB90AA3}">
      <dgm:prSet/>
      <dgm:spPr/>
      <dgm:t>
        <a:bodyPr/>
        <a:lstStyle/>
        <a:p>
          <a:pPr rtl="1"/>
          <a:endParaRPr lang="fa-IR"/>
        </a:p>
      </dgm:t>
    </dgm:pt>
    <dgm:pt modelId="{73231793-2706-4542-80D1-A1461384066E}" type="pres">
      <dgm:prSet presAssocID="{8DF73B3A-1488-4F99-8C79-FDCC8D05BA9A}" presName="theList" presStyleCnt="0">
        <dgm:presLayoutVars>
          <dgm:dir/>
          <dgm:animLvl val="lvl"/>
          <dgm:resizeHandles val="exact"/>
        </dgm:presLayoutVars>
      </dgm:prSet>
      <dgm:spPr/>
      <dgm:t>
        <a:bodyPr/>
        <a:lstStyle/>
        <a:p>
          <a:pPr rtl="1"/>
          <a:endParaRPr lang="fa-IR"/>
        </a:p>
      </dgm:t>
    </dgm:pt>
    <dgm:pt modelId="{022B57A9-18D8-44A3-8EA4-9E32B50A3893}" type="pres">
      <dgm:prSet presAssocID="{7C7553D1-AB13-4BEE-B6D3-66DA3E96EFFE}" presName="compNode" presStyleCnt="0"/>
      <dgm:spPr/>
    </dgm:pt>
    <dgm:pt modelId="{95654DE6-421A-4E18-AE3A-9BA20EB2D145}" type="pres">
      <dgm:prSet presAssocID="{7C7553D1-AB13-4BEE-B6D3-66DA3E96EFFE}" presName="aNode" presStyleLbl="bgShp" presStyleIdx="0" presStyleCnt="2"/>
      <dgm:spPr/>
      <dgm:t>
        <a:bodyPr/>
        <a:lstStyle/>
        <a:p>
          <a:pPr rtl="1"/>
          <a:endParaRPr lang="fa-IR"/>
        </a:p>
      </dgm:t>
    </dgm:pt>
    <dgm:pt modelId="{E98EC627-E068-4C33-9EAA-78282EF02C75}" type="pres">
      <dgm:prSet presAssocID="{7C7553D1-AB13-4BEE-B6D3-66DA3E96EFFE}" presName="textNode" presStyleLbl="bgShp" presStyleIdx="0" presStyleCnt="2"/>
      <dgm:spPr/>
      <dgm:t>
        <a:bodyPr/>
        <a:lstStyle/>
        <a:p>
          <a:pPr rtl="1"/>
          <a:endParaRPr lang="fa-IR"/>
        </a:p>
      </dgm:t>
    </dgm:pt>
    <dgm:pt modelId="{A026F946-0763-49C9-89C4-B3B54FC411C9}" type="pres">
      <dgm:prSet presAssocID="{7C7553D1-AB13-4BEE-B6D3-66DA3E96EFFE}" presName="compChildNode" presStyleCnt="0"/>
      <dgm:spPr/>
    </dgm:pt>
    <dgm:pt modelId="{1846D366-9886-4E0C-BAD1-66F5033F5AF5}" type="pres">
      <dgm:prSet presAssocID="{7C7553D1-AB13-4BEE-B6D3-66DA3E96EFFE}" presName="theInnerList" presStyleCnt="0"/>
      <dgm:spPr/>
    </dgm:pt>
    <dgm:pt modelId="{20027D9C-38AC-400A-85F5-4A17B845F0C7}" type="pres">
      <dgm:prSet presAssocID="{F5A75D4F-93CA-4B63-9A25-FBC4AACB35F0}" presName="childNode" presStyleLbl="node1" presStyleIdx="0" presStyleCnt="2" custScaleX="114442" custScaleY="103410">
        <dgm:presLayoutVars>
          <dgm:bulletEnabled val="1"/>
        </dgm:presLayoutVars>
      </dgm:prSet>
      <dgm:spPr>
        <a:prstGeom prst="bevel">
          <a:avLst/>
        </a:prstGeom>
      </dgm:spPr>
      <dgm:t>
        <a:bodyPr/>
        <a:lstStyle/>
        <a:p>
          <a:pPr rtl="1"/>
          <a:endParaRPr lang="fa-IR"/>
        </a:p>
      </dgm:t>
    </dgm:pt>
    <dgm:pt modelId="{F2B48E90-558B-42AC-A40B-A2C33893EFFA}" type="pres">
      <dgm:prSet presAssocID="{7C7553D1-AB13-4BEE-B6D3-66DA3E96EFFE}" presName="aSpace" presStyleCnt="0"/>
      <dgm:spPr/>
    </dgm:pt>
    <dgm:pt modelId="{DC7E588E-DBB5-41F4-8688-C468BBD1B807}" type="pres">
      <dgm:prSet presAssocID="{D919BA2B-D986-4703-A603-F6B3FFA7AB79}" presName="compNode" presStyleCnt="0"/>
      <dgm:spPr/>
    </dgm:pt>
    <dgm:pt modelId="{F30EE415-8B97-4C0E-859A-1ECD0FC79704}" type="pres">
      <dgm:prSet presAssocID="{D919BA2B-D986-4703-A603-F6B3FFA7AB79}" presName="aNode" presStyleLbl="bgShp" presStyleIdx="1" presStyleCnt="2" custLinFactNeighborX="-3117" custLinFactNeighborY="-8006"/>
      <dgm:spPr/>
      <dgm:t>
        <a:bodyPr/>
        <a:lstStyle/>
        <a:p>
          <a:pPr rtl="1"/>
          <a:endParaRPr lang="fa-IR"/>
        </a:p>
      </dgm:t>
    </dgm:pt>
    <dgm:pt modelId="{C4D1FA4C-3BF8-4EFE-ACCB-CAE1325B3153}" type="pres">
      <dgm:prSet presAssocID="{D919BA2B-D986-4703-A603-F6B3FFA7AB79}" presName="textNode" presStyleLbl="bgShp" presStyleIdx="1" presStyleCnt="2"/>
      <dgm:spPr/>
      <dgm:t>
        <a:bodyPr/>
        <a:lstStyle/>
        <a:p>
          <a:pPr rtl="1"/>
          <a:endParaRPr lang="fa-IR"/>
        </a:p>
      </dgm:t>
    </dgm:pt>
    <dgm:pt modelId="{12646B8E-4FE4-402D-AA5B-7C61A7404740}" type="pres">
      <dgm:prSet presAssocID="{D919BA2B-D986-4703-A603-F6B3FFA7AB79}" presName="compChildNode" presStyleCnt="0"/>
      <dgm:spPr/>
    </dgm:pt>
    <dgm:pt modelId="{9C1F0183-5068-497A-AA14-9BAF471F03BD}" type="pres">
      <dgm:prSet presAssocID="{D919BA2B-D986-4703-A603-F6B3FFA7AB79}" presName="theInnerList" presStyleCnt="0"/>
      <dgm:spPr/>
    </dgm:pt>
    <dgm:pt modelId="{FEA026D2-2FD7-4E2D-8DC2-D6BCE11F5133}" type="pres">
      <dgm:prSet presAssocID="{DF488CB6-DFAA-418C-8FBC-CFC24477419A}" presName="childNode" presStyleLbl="node1" presStyleIdx="1" presStyleCnt="2" custScaleX="118148" custScaleY="109454" custLinFactNeighborX="-3544">
        <dgm:presLayoutVars>
          <dgm:bulletEnabled val="1"/>
        </dgm:presLayoutVars>
      </dgm:prSet>
      <dgm:spPr>
        <a:prstGeom prst="bevel">
          <a:avLst/>
        </a:prstGeom>
      </dgm:spPr>
      <dgm:t>
        <a:bodyPr/>
        <a:lstStyle/>
        <a:p>
          <a:pPr rtl="1"/>
          <a:endParaRPr lang="fa-IR"/>
        </a:p>
      </dgm:t>
    </dgm:pt>
  </dgm:ptLst>
  <dgm:cxnLst>
    <dgm:cxn modelId="{AEA19B46-46DC-47C8-96AD-02B82E2A32A0}" type="presOf" srcId="{7C7553D1-AB13-4BEE-B6D3-66DA3E96EFFE}" destId="{95654DE6-421A-4E18-AE3A-9BA20EB2D145}" srcOrd="0" destOrd="0" presId="urn:microsoft.com/office/officeart/2005/8/layout/lProcess2"/>
    <dgm:cxn modelId="{E60BB387-B182-4950-A1A3-F24869421978}" type="presOf" srcId="{7C7553D1-AB13-4BEE-B6D3-66DA3E96EFFE}" destId="{E98EC627-E068-4C33-9EAA-78282EF02C75}" srcOrd="1" destOrd="0" presId="urn:microsoft.com/office/officeart/2005/8/layout/lProcess2"/>
    <dgm:cxn modelId="{1B4C0DF9-F70F-438A-8620-8AAEAAB90AA3}" srcId="{D919BA2B-D986-4703-A603-F6B3FFA7AB79}" destId="{DF488CB6-DFAA-418C-8FBC-CFC24477419A}" srcOrd="0" destOrd="0" parTransId="{6B8D7060-9FD1-42CE-B28A-8A275B705CB8}" sibTransId="{0D1E540B-335F-40C9-81BD-E2EC4A3712BD}"/>
    <dgm:cxn modelId="{51C503DE-90A5-470F-B937-320E3B1EBDAC}" type="presOf" srcId="{DF488CB6-DFAA-418C-8FBC-CFC24477419A}" destId="{FEA026D2-2FD7-4E2D-8DC2-D6BCE11F5133}" srcOrd="0" destOrd="0" presId="urn:microsoft.com/office/officeart/2005/8/layout/lProcess2"/>
    <dgm:cxn modelId="{634D8520-FBA3-4ED7-972F-2DA192501D4E}" srcId="{8DF73B3A-1488-4F99-8C79-FDCC8D05BA9A}" destId="{7C7553D1-AB13-4BEE-B6D3-66DA3E96EFFE}" srcOrd="0" destOrd="0" parTransId="{B6385E50-D2BA-466F-B63B-2DE8C9009F56}" sibTransId="{D3E95F37-2510-492A-95D8-EF2667760462}"/>
    <dgm:cxn modelId="{E6D8C18B-C8C5-43A6-BF60-FE8FAA0373C3}" type="presOf" srcId="{F5A75D4F-93CA-4B63-9A25-FBC4AACB35F0}" destId="{20027D9C-38AC-400A-85F5-4A17B845F0C7}" srcOrd="0" destOrd="0" presId="urn:microsoft.com/office/officeart/2005/8/layout/lProcess2"/>
    <dgm:cxn modelId="{9D4D63E2-9871-4304-A1FA-B87C89E2424D}" type="presOf" srcId="{D919BA2B-D986-4703-A603-F6B3FFA7AB79}" destId="{F30EE415-8B97-4C0E-859A-1ECD0FC79704}" srcOrd="0" destOrd="0" presId="urn:microsoft.com/office/officeart/2005/8/layout/lProcess2"/>
    <dgm:cxn modelId="{4540EBF7-5A15-4717-9D13-18017081066D}" srcId="{7C7553D1-AB13-4BEE-B6D3-66DA3E96EFFE}" destId="{F5A75D4F-93CA-4B63-9A25-FBC4AACB35F0}" srcOrd="0" destOrd="0" parTransId="{D465DF7F-5081-4669-B896-634A429262D1}" sibTransId="{90418A7E-2615-4A0D-BB7B-F8B08CD48196}"/>
    <dgm:cxn modelId="{10E8C6C4-1DCE-4C47-BCFA-C7F903EC506B}" type="presOf" srcId="{8DF73B3A-1488-4F99-8C79-FDCC8D05BA9A}" destId="{73231793-2706-4542-80D1-A1461384066E}" srcOrd="0" destOrd="0" presId="urn:microsoft.com/office/officeart/2005/8/layout/lProcess2"/>
    <dgm:cxn modelId="{58598764-928C-43A2-95C9-6F0EB89FC3AE}" srcId="{8DF73B3A-1488-4F99-8C79-FDCC8D05BA9A}" destId="{D919BA2B-D986-4703-A603-F6B3FFA7AB79}" srcOrd="1" destOrd="0" parTransId="{01B74D57-A7DC-41E1-A109-107E924B3E37}" sibTransId="{A9C28D61-4D71-4E94-B508-4A2C9084917D}"/>
    <dgm:cxn modelId="{C7651315-4C4D-412D-AF56-4C47CB9090D8}" type="presOf" srcId="{D919BA2B-D986-4703-A603-F6B3FFA7AB79}" destId="{C4D1FA4C-3BF8-4EFE-ACCB-CAE1325B3153}" srcOrd="1" destOrd="0" presId="urn:microsoft.com/office/officeart/2005/8/layout/lProcess2"/>
    <dgm:cxn modelId="{08DEC24E-0CF5-4E07-BF18-BE2F2414E6A7}" type="presParOf" srcId="{73231793-2706-4542-80D1-A1461384066E}" destId="{022B57A9-18D8-44A3-8EA4-9E32B50A3893}" srcOrd="0" destOrd="0" presId="urn:microsoft.com/office/officeart/2005/8/layout/lProcess2"/>
    <dgm:cxn modelId="{FDDFA79E-2018-48CA-877F-FC6890396087}" type="presParOf" srcId="{022B57A9-18D8-44A3-8EA4-9E32B50A3893}" destId="{95654DE6-421A-4E18-AE3A-9BA20EB2D145}" srcOrd="0" destOrd="0" presId="urn:microsoft.com/office/officeart/2005/8/layout/lProcess2"/>
    <dgm:cxn modelId="{EEAED7AC-A88F-4FB7-AFBF-9237E41A246E}" type="presParOf" srcId="{022B57A9-18D8-44A3-8EA4-9E32B50A3893}" destId="{E98EC627-E068-4C33-9EAA-78282EF02C75}" srcOrd="1" destOrd="0" presId="urn:microsoft.com/office/officeart/2005/8/layout/lProcess2"/>
    <dgm:cxn modelId="{3FA5D6CA-2681-4370-9209-815144385864}" type="presParOf" srcId="{022B57A9-18D8-44A3-8EA4-9E32B50A3893}" destId="{A026F946-0763-49C9-89C4-B3B54FC411C9}" srcOrd="2" destOrd="0" presId="urn:microsoft.com/office/officeart/2005/8/layout/lProcess2"/>
    <dgm:cxn modelId="{4809D9CA-029D-490E-A5EE-7C6896DE3D10}" type="presParOf" srcId="{A026F946-0763-49C9-89C4-B3B54FC411C9}" destId="{1846D366-9886-4E0C-BAD1-66F5033F5AF5}" srcOrd="0" destOrd="0" presId="urn:microsoft.com/office/officeart/2005/8/layout/lProcess2"/>
    <dgm:cxn modelId="{600F5093-FE56-4032-ADC0-E7F8EDC2C6DC}" type="presParOf" srcId="{1846D366-9886-4E0C-BAD1-66F5033F5AF5}" destId="{20027D9C-38AC-400A-85F5-4A17B845F0C7}" srcOrd="0" destOrd="0" presId="urn:microsoft.com/office/officeart/2005/8/layout/lProcess2"/>
    <dgm:cxn modelId="{4F26DA41-C088-4AE9-8D9C-45273196DC39}" type="presParOf" srcId="{73231793-2706-4542-80D1-A1461384066E}" destId="{F2B48E90-558B-42AC-A40B-A2C33893EFFA}" srcOrd="1" destOrd="0" presId="urn:microsoft.com/office/officeart/2005/8/layout/lProcess2"/>
    <dgm:cxn modelId="{A3EBBBC1-CD76-4B38-8CC3-E8E27C84D417}" type="presParOf" srcId="{73231793-2706-4542-80D1-A1461384066E}" destId="{DC7E588E-DBB5-41F4-8688-C468BBD1B807}" srcOrd="2" destOrd="0" presId="urn:microsoft.com/office/officeart/2005/8/layout/lProcess2"/>
    <dgm:cxn modelId="{83AEEEC7-C5A4-4514-9F6B-B1F734EEE005}" type="presParOf" srcId="{DC7E588E-DBB5-41F4-8688-C468BBD1B807}" destId="{F30EE415-8B97-4C0E-859A-1ECD0FC79704}" srcOrd="0" destOrd="0" presId="urn:microsoft.com/office/officeart/2005/8/layout/lProcess2"/>
    <dgm:cxn modelId="{1775BAFA-3B77-4718-B759-CB3C8736CDF0}" type="presParOf" srcId="{DC7E588E-DBB5-41F4-8688-C468BBD1B807}" destId="{C4D1FA4C-3BF8-4EFE-ACCB-CAE1325B3153}" srcOrd="1" destOrd="0" presId="urn:microsoft.com/office/officeart/2005/8/layout/lProcess2"/>
    <dgm:cxn modelId="{C1D9963A-5573-4C5F-A50D-BB4B698FD6D6}" type="presParOf" srcId="{DC7E588E-DBB5-41F4-8688-C468BBD1B807}" destId="{12646B8E-4FE4-402D-AA5B-7C61A7404740}" srcOrd="2" destOrd="0" presId="urn:microsoft.com/office/officeart/2005/8/layout/lProcess2"/>
    <dgm:cxn modelId="{8D70F996-ABBA-441F-9082-369494597975}" type="presParOf" srcId="{12646B8E-4FE4-402D-AA5B-7C61A7404740}" destId="{9C1F0183-5068-497A-AA14-9BAF471F03BD}" srcOrd="0" destOrd="0" presId="urn:microsoft.com/office/officeart/2005/8/layout/lProcess2"/>
    <dgm:cxn modelId="{811162AC-20B8-48A3-84D4-ED78E5E712B3}" type="presParOf" srcId="{9C1F0183-5068-497A-AA14-9BAF471F03BD}" destId="{FEA026D2-2FD7-4E2D-8DC2-D6BCE11F513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AF59849-428A-4D3F-8756-60054AEDDDD5}" type="doc">
      <dgm:prSet loTypeId="urn:microsoft.com/office/officeart/2005/8/layout/lProcess2" loCatId="list" qsTypeId="urn:microsoft.com/office/officeart/2005/8/quickstyle/3d1" qsCatId="3D" csTypeId="urn:microsoft.com/office/officeart/2005/8/colors/colorful4" csCatId="colorful" phldr="1"/>
      <dgm:spPr/>
      <dgm:t>
        <a:bodyPr/>
        <a:lstStyle/>
        <a:p>
          <a:pPr rtl="1"/>
          <a:endParaRPr lang="fa-IR"/>
        </a:p>
      </dgm:t>
    </dgm:pt>
    <dgm:pt modelId="{5EEC95F0-098C-4D08-8050-C238D1AE3C26}">
      <dgm:prSet/>
      <dgm:spPr/>
      <dgm:t>
        <a:bodyPr/>
        <a:lstStyle/>
        <a:p>
          <a:pPr rtl="1"/>
          <a:r>
            <a:rPr lang="fa-IR" dirty="0" smtClean="0">
              <a:latin typeface="Arial Unicode MS" pitchFamily="34" charset="-128"/>
              <a:ea typeface="Arial Unicode MS" pitchFamily="34" charset="-128"/>
              <a:cs typeface="B Titr" panose="00000700000000000000" pitchFamily="2" charset="-78"/>
            </a:rPr>
            <a:t>اوراق منفعت</a:t>
          </a:r>
          <a:endParaRPr lang="fa-IR" dirty="0">
            <a:latin typeface="Arial Unicode MS" pitchFamily="34" charset="-128"/>
            <a:ea typeface="Arial Unicode MS" pitchFamily="34" charset="-128"/>
            <a:cs typeface="B Titr" panose="00000700000000000000" pitchFamily="2" charset="-78"/>
          </a:endParaRPr>
        </a:p>
      </dgm:t>
    </dgm:pt>
    <dgm:pt modelId="{4C8F71E2-D34D-4834-8AE0-2EEB07A8A2DE}" type="parTrans" cxnId="{7D23A0B4-2CB6-443A-AEC8-FB1F02A6DFB8}">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333B6D75-8AAE-42F5-AF0A-A5B7A7C26757}" type="sibTrans" cxnId="{7D23A0B4-2CB6-443A-AEC8-FB1F02A6DFB8}">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2F2E2071-03DE-47A1-8AA9-AA3C68A6EF30}">
      <dgm:prSet/>
      <dgm:spPr/>
      <dgm:t>
        <a:bodyPr/>
        <a:lstStyle/>
        <a:p>
          <a:pPr rtl="1"/>
          <a:r>
            <a:rPr lang="fa-IR" dirty="0" smtClean="0">
              <a:latin typeface="Arial Unicode MS" pitchFamily="34" charset="-128"/>
              <a:ea typeface="Arial Unicode MS" pitchFamily="34" charset="-128"/>
              <a:cs typeface="B Titr" panose="00000700000000000000" pitchFamily="2" charset="-78"/>
            </a:rPr>
            <a:t>سند مالی بهاداری است که بیانگر مالکیت دارندۀ آن بر مقدار معینی خدمات یا منافع آینده از یک دارایی بادوام است که در ازای پرداخت مبلغ معینی به وی منتقل شده است. مانند گواهی حق اقامت در هتل معین برای روز معلوم</a:t>
          </a:r>
          <a:endParaRPr lang="fa-IR" dirty="0">
            <a:latin typeface="Arial Unicode MS" pitchFamily="34" charset="-128"/>
            <a:ea typeface="Arial Unicode MS" pitchFamily="34" charset="-128"/>
            <a:cs typeface="B Titr" panose="00000700000000000000" pitchFamily="2" charset="-78"/>
          </a:endParaRPr>
        </a:p>
      </dgm:t>
    </dgm:pt>
    <dgm:pt modelId="{9F0272C6-CA24-4F4A-A137-602D88B5F874}" type="parTrans" cxnId="{A0D12CA5-44DD-4D5D-830B-F3B50969ECC4}">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0AC54FE9-79E8-407C-B2EA-714E65D785D0}" type="sibTrans" cxnId="{A0D12CA5-44DD-4D5D-830B-F3B50969ECC4}">
      <dgm:prSet/>
      <dgm:spPr/>
      <dgm:t>
        <a:bodyPr/>
        <a:lstStyle/>
        <a:p>
          <a:pPr rtl="1"/>
          <a:endParaRPr lang="fa-IR">
            <a:latin typeface="Arial Unicode MS" pitchFamily="34" charset="-128"/>
            <a:ea typeface="Arial Unicode MS" pitchFamily="34" charset="-128"/>
            <a:cs typeface="B Titr" panose="00000700000000000000" pitchFamily="2" charset="-78"/>
          </a:endParaRPr>
        </a:p>
      </dgm:t>
    </dgm:pt>
    <dgm:pt modelId="{3ABCFCF3-4A6D-4898-872D-856E81761DC7}" type="pres">
      <dgm:prSet presAssocID="{2AF59849-428A-4D3F-8756-60054AEDDDD5}" presName="theList" presStyleCnt="0">
        <dgm:presLayoutVars>
          <dgm:dir/>
          <dgm:animLvl val="lvl"/>
          <dgm:resizeHandles val="exact"/>
        </dgm:presLayoutVars>
      </dgm:prSet>
      <dgm:spPr/>
      <dgm:t>
        <a:bodyPr/>
        <a:lstStyle/>
        <a:p>
          <a:pPr rtl="1"/>
          <a:endParaRPr lang="fa-IR"/>
        </a:p>
      </dgm:t>
    </dgm:pt>
    <dgm:pt modelId="{DE907132-9F36-406C-8287-22D0E1ECF4BE}" type="pres">
      <dgm:prSet presAssocID="{5EEC95F0-098C-4D08-8050-C238D1AE3C26}" presName="compNode" presStyleCnt="0"/>
      <dgm:spPr/>
    </dgm:pt>
    <dgm:pt modelId="{8BE1408D-F883-4E59-81A1-CCEF845555AF}" type="pres">
      <dgm:prSet presAssocID="{5EEC95F0-098C-4D08-8050-C238D1AE3C26}" presName="aNode" presStyleLbl="bgShp" presStyleIdx="0" presStyleCnt="1"/>
      <dgm:spPr>
        <a:prstGeom prst="snip2SameRect">
          <a:avLst/>
        </a:prstGeom>
      </dgm:spPr>
      <dgm:t>
        <a:bodyPr/>
        <a:lstStyle/>
        <a:p>
          <a:pPr rtl="1"/>
          <a:endParaRPr lang="fa-IR"/>
        </a:p>
      </dgm:t>
    </dgm:pt>
    <dgm:pt modelId="{8DFD0132-3E8F-4AC9-A5DE-3E6F9F781E0B}" type="pres">
      <dgm:prSet presAssocID="{5EEC95F0-098C-4D08-8050-C238D1AE3C26}" presName="textNode" presStyleLbl="bgShp" presStyleIdx="0" presStyleCnt="1"/>
      <dgm:spPr/>
      <dgm:t>
        <a:bodyPr/>
        <a:lstStyle/>
        <a:p>
          <a:pPr rtl="1"/>
          <a:endParaRPr lang="fa-IR"/>
        </a:p>
      </dgm:t>
    </dgm:pt>
    <dgm:pt modelId="{F5EE8F30-FB33-4EC3-98FA-B72B7226537C}" type="pres">
      <dgm:prSet presAssocID="{5EEC95F0-098C-4D08-8050-C238D1AE3C26}" presName="compChildNode" presStyleCnt="0"/>
      <dgm:spPr/>
    </dgm:pt>
    <dgm:pt modelId="{BB6B95DF-46CA-47A3-9D16-2C44B28F9AEB}" type="pres">
      <dgm:prSet presAssocID="{5EEC95F0-098C-4D08-8050-C238D1AE3C26}" presName="theInnerList" presStyleCnt="0"/>
      <dgm:spPr/>
    </dgm:pt>
    <dgm:pt modelId="{DD61C7FE-C9C0-4A2D-91BB-5A26B774CEDE}" type="pres">
      <dgm:prSet presAssocID="{2F2E2071-03DE-47A1-8AA9-AA3C68A6EF30}" presName="childNode" presStyleLbl="node1" presStyleIdx="0" presStyleCnt="1" custScaleX="112374">
        <dgm:presLayoutVars>
          <dgm:bulletEnabled val="1"/>
        </dgm:presLayoutVars>
      </dgm:prSet>
      <dgm:spPr/>
      <dgm:t>
        <a:bodyPr/>
        <a:lstStyle/>
        <a:p>
          <a:pPr rtl="1"/>
          <a:endParaRPr lang="fa-IR"/>
        </a:p>
      </dgm:t>
    </dgm:pt>
  </dgm:ptLst>
  <dgm:cxnLst>
    <dgm:cxn modelId="{7D23A0B4-2CB6-443A-AEC8-FB1F02A6DFB8}" srcId="{2AF59849-428A-4D3F-8756-60054AEDDDD5}" destId="{5EEC95F0-098C-4D08-8050-C238D1AE3C26}" srcOrd="0" destOrd="0" parTransId="{4C8F71E2-D34D-4834-8AE0-2EEB07A8A2DE}" sibTransId="{333B6D75-8AAE-42F5-AF0A-A5B7A7C26757}"/>
    <dgm:cxn modelId="{D3295696-E872-4B8B-A97B-5D4ADAAFB9DA}" type="presOf" srcId="{5EEC95F0-098C-4D08-8050-C238D1AE3C26}" destId="{8BE1408D-F883-4E59-81A1-CCEF845555AF}" srcOrd="0" destOrd="0" presId="urn:microsoft.com/office/officeart/2005/8/layout/lProcess2"/>
    <dgm:cxn modelId="{DC7F95CD-778C-4B16-A93A-0C1A7BD3819F}" type="presOf" srcId="{2AF59849-428A-4D3F-8756-60054AEDDDD5}" destId="{3ABCFCF3-4A6D-4898-872D-856E81761DC7}" srcOrd="0" destOrd="0" presId="urn:microsoft.com/office/officeart/2005/8/layout/lProcess2"/>
    <dgm:cxn modelId="{A0D12CA5-44DD-4D5D-830B-F3B50969ECC4}" srcId="{5EEC95F0-098C-4D08-8050-C238D1AE3C26}" destId="{2F2E2071-03DE-47A1-8AA9-AA3C68A6EF30}" srcOrd="0" destOrd="0" parTransId="{9F0272C6-CA24-4F4A-A137-602D88B5F874}" sibTransId="{0AC54FE9-79E8-407C-B2EA-714E65D785D0}"/>
    <dgm:cxn modelId="{B7AC4950-5B8B-4F04-B854-B98FBD4D1421}" type="presOf" srcId="{5EEC95F0-098C-4D08-8050-C238D1AE3C26}" destId="{8DFD0132-3E8F-4AC9-A5DE-3E6F9F781E0B}" srcOrd="1" destOrd="0" presId="urn:microsoft.com/office/officeart/2005/8/layout/lProcess2"/>
    <dgm:cxn modelId="{885A816A-8C2E-4D6A-AD0D-36BDE0C43B97}" type="presOf" srcId="{2F2E2071-03DE-47A1-8AA9-AA3C68A6EF30}" destId="{DD61C7FE-C9C0-4A2D-91BB-5A26B774CEDE}" srcOrd="0" destOrd="0" presId="urn:microsoft.com/office/officeart/2005/8/layout/lProcess2"/>
    <dgm:cxn modelId="{27F36270-DF9D-4BBA-A2AC-B542585916FD}" type="presParOf" srcId="{3ABCFCF3-4A6D-4898-872D-856E81761DC7}" destId="{DE907132-9F36-406C-8287-22D0E1ECF4BE}" srcOrd="0" destOrd="0" presId="urn:microsoft.com/office/officeart/2005/8/layout/lProcess2"/>
    <dgm:cxn modelId="{FC956F9C-C93B-4305-A0A3-4CDA7AE510CC}" type="presParOf" srcId="{DE907132-9F36-406C-8287-22D0E1ECF4BE}" destId="{8BE1408D-F883-4E59-81A1-CCEF845555AF}" srcOrd="0" destOrd="0" presId="urn:microsoft.com/office/officeart/2005/8/layout/lProcess2"/>
    <dgm:cxn modelId="{32F9C592-B6A3-4125-A119-76D188C15F77}" type="presParOf" srcId="{DE907132-9F36-406C-8287-22D0E1ECF4BE}" destId="{8DFD0132-3E8F-4AC9-A5DE-3E6F9F781E0B}" srcOrd="1" destOrd="0" presId="urn:microsoft.com/office/officeart/2005/8/layout/lProcess2"/>
    <dgm:cxn modelId="{A815B014-77E5-43CA-A06E-4B81C4F6573C}" type="presParOf" srcId="{DE907132-9F36-406C-8287-22D0E1ECF4BE}" destId="{F5EE8F30-FB33-4EC3-98FA-B72B7226537C}" srcOrd="2" destOrd="0" presId="urn:microsoft.com/office/officeart/2005/8/layout/lProcess2"/>
    <dgm:cxn modelId="{5B67977F-E109-445B-B87E-7134A613D66B}" type="presParOf" srcId="{F5EE8F30-FB33-4EC3-98FA-B72B7226537C}" destId="{BB6B95DF-46CA-47A3-9D16-2C44B28F9AEB}" srcOrd="0" destOrd="0" presId="urn:microsoft.com/office/officeart/2005/8/layout/lProcess2"/>
    <dgm:cxn modelId="{22D7CDF1-133F-454D-BE04-D1E1653ECA5A}" type="presParOf" srcId="{BB6B95DF-46CA-47A3-9D16-2C44B28F9AEB}" destId="{DD61C7FE-C9C0-4A2D-91BB-5A26B774CEDE}" srcOrd="0" destOrd="0" presId="urn:microsoft.com/office/officeart/2005/8/layout/lProcess2"/>
  </dgm:cxnLst>
  <dgm:bg>
    <a:solidFill>
      <a:schemeClr val="accent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EB5A4CE-C41A-4984-B4BC-DBB917385B32}" type="doc">
      <dgm:prSet loTypeId="urn:microsoft.com/office/officeart/2005/8/layout/hList3" loCatId="list" qsTypeId="urn:microsoft.com/office/officeart/2005/8/quickstyle/3d2" qsCatId="3D" csTypeId="urn:microsoft.com/office/officeart/2005/8/colors/accent0_2" csCatId="mainScheme" phldr="1"/>
      <dgm:spPr/>
      <dgm:t>
        <a:bodyPr/>
        <a:lstStyle/>
        <a:p>
          <a:pPr rtl="1"/>
          <a:endParaRPr lang="fa-IR"/>
        </a:p>
      </dgm:t>
    </dgm:pt>
    <dgm:pt modelId="{A9731301-8B0A-4698-8C46-FD04FF4ECB67}">
      <dgm:prSet/>
      <dgm:spPr/>
      <dgm:t>
        <a:bodyPr/>
        <a:lstStyle/>
        <a:p>
          <a:pPr rtl="1"/>
          <a:r>
            <a:rPr lang="fa-IR" dirty="0" smtClean="0">
              <a:latin typeface="Arial Unicode MS" pitchFamily="34" charset="-128"/>
              <a:ea typeface="Arial Unicode MS" pitchFamily="34" charset="-128"/>
              <a:cs typeface="B Zar" panose="00000400000000000000" pitchFamily="2" charset="-78"/>
            </a:rPr>
            <a:t>اوراق استصناع (سفارش ساخت)</a:t>
          </a:r>
          <a:endParaRPr lang="fa-IR" dirty="0">
            <a:latin typeface="Arial Unicode MS" pitchFamily="34" charset="-128"/>
            <a:ea typeface="Arial Unicode MS" pitchFamily="34" charset="-128"/>
            <a:cs typeface="B Zar" panose="00000400000000000000" pitchFamily="2" charset="-78"/>
          </a:endParaRPr>
        </a:p>
      </dgm:t>
    </dgm:pt>
    <dgm:pt modelId="{D922B2ED-9B08-46E4-81A4-F6CEA743B4E3}" type="parTrans" cxnId="{8FB07D72-765C-4D95-B00D-FD7459AF65E0}">
      <dgm:prSet/>
      <dgm:spPr/>
      <dgm:t>
        <a:bodyPr/>
        <a:lstStyle/>
        <a:p>
          <a:pPr rtl="1"/>
          <a:endParaRPr lang="fa-IR">
            <a:latin typeface="Arial Unicode MS" pitchFamily="34" charset="-128"/>
            <a:ea typeface="Arial Unicode MS" pitchFamily="34" charset="-128"/>
            <a:cs typeface="B Zar" panose="00000400000000000000" pitchFamily="2" charset="-78"/>
          </a:endParaRPr>
        </a:p>
      </dgm:t>
    </dgm:pt>
    <dgm:pt modelId="{CEA1F636-5A9F-482B-8639-C7217BE91534}" type="sibTrans" cxnId="{8FB07D72-765C-4D95-B00D-FD7459AF65E0}">
      <dgm:prSet/>
      <dgm:spPr/>
      <dgm:t>
        <a:bodyPr/>
        <a:lstStyle/>
        <a:p>
          <a:pPr rtl="1"/>
          <a:endParaRPr lang="fa-IR">
            <a:latin typeface="Arial Unicode MS" pitchFamily="34" charset="-128"/>
            <a:ea typeface="Arial Unicode MS" pitchFamily="34" charset="-128"/>
            <a:cs typeface="B Zar" panose="00000400000000000000" pitchFamily="2" charset="-78"/>
          </a:endParaRPr>
        </a:p>
      </dgm:t>
    </dgm:pt>
    <dgm:pt modelId="{F50E15B7-C9F5-4070-8533-747789E590FA}">
      <dgm:prSet/>
      <dgm:spPr/>
      <dgm:t>
        <a:bodyPr/>
        <a:lstStyle/>
        <a:p>
          <a:pPr rtl="1"/>
          <a:r>
            <a:rPr lang="fa-IR" dirty="0" smtClean="0">
              <a:latin typeface="Arial Unicode MS" pitchFamily="34" charset="-128"/>
              <a:ea typeface="Arial Unicode MS" pitchFamily="34" charset="-128"/>
              <a:cs typeface="B Zar" panose="00000400000000000000" pitchFamily="2" charset="-78"/>
            </a:rPr>
            <a:t>براساس قرارداد استصناع یکی از طرفین قرارداد، در مقابل دریافت مبلغی معین، ساخت و تحویل چیز مشخصی را در زمان معین برای طرف دیگر به‌عهده می‌گیرد.</a:t>
          </a:r>
          <a:endParaRPr lang="fa-IR" dirty="0">
            <a:latin typeface="Arial Unicode MS" pitchFamily="34" charset="-128"/>
            <a:ea typeface="Arial Unicode MS" pitchFamily="34" charset="-128"/>
            <a:cs typeface="B Zar" panose="00000400000000000000" pitchFamily="2" charset="-78"/>
          </a:endParaRPr>
        </a:p>
      </dgm:t>
    </dgm:pt>
    <dgm:pt modelId="{F2B3BCB0-AACF-490B-86BE-B1B0B4170E64}" type="parTrans" cxnId="{60810FAD-5E9D-4383-80DB-2D58F04FBD91}">
      <dgm:prSet/>
      <dgm:spPr/>
      <dgm:t>
        <a:bodyPr/>
        <a:lstStyle/>
        <a:p>
          <a:pPr rtl="1"/>
          <a:endParaRPr lang="fa-IR">
            <a:latin typeface="Arial Unicode MS" pitchFamily="34" charset="-128"/>
            <a:ea typeface="Arial Unicode MS" pitchFamily="34" charset="-128"/>
            <a:cs typeface="B Zar" panose="00000400000000000000" pitchFamily="2" charset="-78"/>
          </a:endParaRPr>
        </a:p>
      </dgm:t>
    </dgm:pt>
    <dgm:pt modelId="{24DC72E4-3F26-43C4-AD89-ACAAA353C2FA}" type="sibTrans" cxnId="{60810FAD-5E9D-4383-80DB-2D58F04FBD91}">
      <dgm:prSet/>
      <dgm:spPr/>
      <dgm:t>
        <a:bodyPr/>
        <a:lstStyle/>
        <a:p>
          <a:pPr rtl="1"/>
          <a:endParaRPr lang="fa-IR">
            <a:latin typeface="Arial Unicode MS" pitchFamily="34" charset="-128"/>
            <a:ea typeface="Arial Unicode MS" pitchFamily="34" charset="-128"/>
            <a:cs typeface="B Zar" panose="00000400000000000000" pitchFamily="2" charset="-78"/>
          </a:endParaRPr>
        </a:p>
      </dgm:t>
    </dgm:pt>
    <dgm:pt modelId="{BC7DA146-887C-430D-86D2-06F0E88257F7}" type="pres">
      <dgm:prSet presAssocID="{2EB5A4CE-C41A-4984-B4BC-DBB917385B32}" presName="composite" presStyleCnt="0">
        <dgm:presLayoutVars>
          <dgm:chMax val="1"/>
          <dgm:dir/>
          <dgm:resizeHandles val="exact"/>
        </dgm:presLayoutVars>
      </dgm:prSet>
      <dgm:spPr/>
      <dgm:t>
        <a:bodyPr/>
        <a:lstStyle/>
        <a:p>
          <a:pPr rtl="1"/>
          <a:endParaRPr lang="fa-IR"/>
        </a:p>
      </dgm:t>
    </dgm:pt>
    <dgm:pt modelId="{98FEBA89-85B1-4814-BCF1-DFF65A16C521}" type="pres">
      <dgm:prSet presAssocID="{A9731301-8B0A-4698-8C46-FD04FF4ECB67}" presName="roof" presStyleLbl="dkBgShp" presStyleIdx="0" presStyleCnt="2" custLinFactNeighborX="1000" custLinFactNeighborY="10961"/>
      <dgm:spPr/>
      <dgm:t>
        <a:bodyPr/>
        <a:lstStyle/>
        <a:p>
          <a:pPr rtl="1"/>
          <a:endParaRPr lang="fa-IR"/>
        </a:p>
      </dgm:t>
    </dgm:pt>
    <dgm:pt modelId="{11D299C1-E719-467E-AB13-D395223DE678}" type="pres">
      <dgm:prSet presAssocID="{A9731301-8B0A-4698-8C46-FD04FF4ECB67}" presName="pillars" presStyleCnt="0"/>
      <dgm:spPr/>
    </dgm:pt>
    <dgm:pt modelId="{B2806801-8F0C-42FD-9B13-475FFE61A4B6}" type="pres">
      <dgm:prSet presAssocID="{A9731301-8B0A-4698-8C46-FD04FF4ECB67}" presName="pillar1" presStyleLbl="node1" presStyleIdx="0" presStyleCnt="1">
        <dgm:presLayoutVars>
          <dgm:bulletEnabled val="1"/>
        </dgm:presLayoutVars>
      </dgm:prSet>
      <dgm:spPr/>
      <dgm:t>
        <a:bodyPr/>
        <a:lstStyle/>
        <a:p>
          <a:pPr rtl="1"/>
          <a:endParaRPr lang="fa-IR"/>
        </a:p>
      </dgm:t>
    </dgm:pt>
    <dgm:pt modelId="{A3ACAF5F-F25A-4AE8-B9D7-6147777CCD8B}" type="pres">
      <dgm:prSet presAssocID="{A9731301-8B0A-4698-8C46-FD04FF4ECB67}" presName="base" presStyleLbl="dkBgShp" presStyleIdx="1" presStyleCnt="2"/>
      <dgm:spPr/>
    </dgm:pt>
  </dgm:ptLst>
  <dgm:cxnLst>
    <dgm:cxn modelId="{92CC3F76-C70F-48BF-9851-67B07AED4CF3}" type="presOf" srcId="{F50E15B7-C9F5-4070-8533-747789E590FA}" destId="{B2806801-8F0C-42FD-9B13-475FFE61A4B6}" srcOrd="0" destOrd="0" presId="urn:microsoft.com/office/officeart/2005/8/layout/hList3"/>
    <dgm:cxn modelId="{8FB07D72-765C-4D95-B00D-FD7459AF65E0}" srcId="{2EB5A4CE-C41A-4984-B4BC-DBB917385B32}" destId="{A9731301-8B0A-4698-8C46-FD04FF4ECB67}" srcOrd="0" destOrd="0" parTransId="{D922B2ED-9B08-46E4-81A4-F6CEA743B4E3}" sibTransId="{CEA1F636-5A9F-482B-8639-C7217BE91534}"/>
    <dgm:cxn modelId="{90D47972-86B0-4760-AD44-0CD43AC3AAC8}" type="presOf" srcId="{A9731301-8B0A-4698-8C46-FD04FF4ECB67}" destId="{98FEBA89-85B1-4814-BCF1-DFF65A16C521}" srcOrd="0" destOrd="0" presId="urn:microsoft.com/office/officeart/2005/8/layout/hList3"/>
    <dgm:cxn modelId="{15081AF1-BF37-4E84-8499-CC0EC400774E}" type="presOf" srcId="{2EB5A4CE-C41A-4984-B4BC-DBB917385B32}" destId="{BC7DA146-887C-430D-86D2-06F0E88257F7}" srcOrd="0" destOrd="0" presId="urn:microsoft.com/office/officeart/2005/8/layout/hList3"/>
    <dgm:cxn modelId="{60810FAD-5E9D-4383-80DB-2D58F04FBD91}" srcId="{A9731301-8B0A-4698-8C46-FD04FF4ECB67}" destId="{F50E15B7-C9F5-4070-8533-747789E590FA}" srcOrd="0" destOrd="0" parTransId="{F2B3BCB0-AACF-490B-86BE-B1B0B4170E64}" sibTransId="{24DC72E4-3F26-43C4-AD89-ACAAA353C2FA}"/>
    <dgm:cxn modelId="{1570D0AB-2765-44A7-B7FA-CC77926ED98C}" type="presParOf" srcId="{BC7DA146-887C-430D-86D2-06F0E88257F7}" destId="{98FEBA89-85B1-4814-BCF1-DFF65A16C521}" srcOrd="0" destOrd="0" presId="urn:microsoft.com/office/officeart/2005/8/layout/hList3"/>
    <dgm:cxn modelId="{518CC632-054F-419E-B977-701AE151C725}" type="presParOf" srcId="{BC7DA146-887C-430D-86D2-06F0E88257F7}" destId="{11D299C1-E719-467E-AB13-D395223DE678}" srcOrd="1" destOrd="0" presId="urn:microsoft.com/office/officeart/2005/8/layout/hList3"/>
    <dgm:cxn modelId="{5CD601CB-A3F7-4057-8A66-928BAEECE531}" type="presParOf" srcId="{11D299C1-E719-467E-AB13-D395223DE678}" destId="{B2806801-8F0C-42FD-9B13-475FFE61A4B6}" srcOrd="0" destOrd="0" presId="urn:microsoft.com/office/officeart/2005/8/layout/hList3"/>
    <dgm:cxn modelId="{C34A95C7-277B-486C-B02B-6693B3D17398}" type="presParOf" srcId="{BC7DA146-887C-430D-86D2-06F0E88257F7}" destId="{A3ACAF5F-F25A-4AE8-B9D7-6147777CCD8B}"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63FECFD-1095-44C8-8EEC-B27A506FDE43}" type="doc">
      <dgm:prSet loTypeId="urn:microsoft.com/office/officeart/2005/8/layout/process4" loCatId="list" qsTypeId="urn:microsoft.com/office/officeart/2005/8/quickstyle/3d7" qsCatId="3D" csTypeId="urn:microsoft.com/office/officeart/2005/8/colors/colorful1#15" csCatId="colorful" phldr="1"/>
      <dgm:spPr/>
      <dgm:t>
        <a:bodyPr/>
        <a:lstStyle/>
        <a:p>
          <a:endParaRPr lang="en-US"/>
        </a:p>
      </dgm:t>
    </dgm:pt>
    <dgm:pt modelId="{6504096D-6E24-497D-BAFA-F89BD5578448}">
      <dgm:prSet/>
      <dgm:spPr/>
      <dgm:t>
        <a:bodyPr/>
        <a:lstStyle/>
        <a:p>
          <a:pPr rtl="1"/>
          <a:r>
            <a:rPr lang="fa-IR" dirty="0" smtClean="0">
              <a:cs typeface="B Titr" pitchFamily="2" charset="-78"/>
            </a:rPr>
            <a:t>رسمیت بازار </a:t>
          </a:r>
          <a:endParaRPr lang="en-US" dirty="0">
            <a:cs typeface="B Titr" pitchFamily="2" charset="-78"/>
          </a:endParaRPr>
        </a:p>
      </dgm:t>
    </dgm:pt>
    <dgm:pt modelId="{46AA0D05-7402-4F5D-8F09-92E4166934BF}" type="parTrans" cxnId="{2D97DF11-F7CA-4FEC-9013-E3229DE50853}">
      <dgm:prSet/>
      <dgm:spPr/>
      <dgm:t>
        <a:bodyPr/>
        <a:lstStyle/>
        <a:p>
          <a:endParaRPr lang="en-US"/>
        </a:p>
      </dgm:t>
    </dgm:pt>
    <dgm:pt modelId="{64CBA470-86F9-4900-B846-D9641DD3522B}" type="sibTrans" cxnId="{2D97DF11-F7CA-4FEC-9013-E3229DE50853}">
      <dgm:prSet/>
      <dgm:spPr/>
      <dgm:t>
        <a:bodyPr/>
        <a:lstStyle/>
        <a:p>
          <a:endParaRPr lang="en-US"/>
        </a:p>
      </dgm:t>
    </dgm:pt>
    <dgm:pt modelId="{6A654DBB-0CB8-4E86-A017-0A660FFB046F}">
      <dgm:prSet/>
      <dgm:spPr/>
      <dgm:t>
        <a:bodyPr/>
        <a:lstStyle/>
        <a:p>
          <a:pPr rtl="1"/>
          <a:r>
            <a:rPr lang="fa-IR" dirty="0" smtClean="0">
              <a:cs typeface="B Zar" pitchFamily="2" charset="-78"/>
            </a:rPr>
            <a:t>بازار فرابورس</a:t>
          </a:r>
          <a:endParaRPr lang="en-US" dirty="0">
            <a:cs typeface="B Zar" pitchFamily="2" charset="-78"/>
          </a:endParaRPr>
        </a:p>
      </dgm:t>
    </dgm:pt>
    <dgm:pt modelId="{9081A2D9-1E15-4E53-98A1-5EC4A56CE08C}" type="parTrans" cxnId="{292D9F27-EC71-466F-BFC2-823348BEA34B}">
      <dgm:prSet/>
      <dgm:spPr/>
      <dgm:t>
        <a:bodyPr/>
        <a:lstStyle/>
        <a:p>
          <a:endParaRPr lang="en-US"/>
        </a:p>
      </dgm:t>
    </dgm:pt>
    <dgm:pt modelId="{15F8B43A-3B3C-4E6C-A446-CE7E18AF387E}" type="sibTrans" cxnId="{292D9F27-EC71-466F-BFC2-823348BEA34B}">
      <dgm:prSet/>
      <dgm:spPr/>
      <dgm:t>
        <a:bodyPr/>
        <a:lstStyle/>
        <a:p>
          <a:endParaRPr lang="en-US"/>
        </a:p>
      </dgm:t>
    </dgm:pt>
    <dgm:pt modelId="{7F368154-06A1-41F3-BCAF-4EFF42D4455F}">
      <dgm:prSet/>
      <dgm:spPr/>
      <dgm:t>
        <a:bodyPr/>
        <a:lstStyle/>
        <a:p>
          <a:pPr rtl="1"/>
          <a:r>
            <a:rPr lang="fa-IR" dirty="0" smtClean="0">
              <a:cs typeface="B Zar" pitchFamily="2" charset="-78"/>
            </a:rPr>
            <a:t>بازار بورس</a:t>
          </a:r>
          <a:endParaRPr lang="en-US" dirty="0">
            <a:cs typeface="B Zar" pitchFamily="2" charset="-78"/>
          </a:endParaRPr>
        </a:p>
      </dgm:t>
    </dgm:pt>
    <dgm:pt modelId="{2F18BE77-713F-421D-B754-A55221BB06A7}" type="parTrans" cxnId="{E5F16D21-ECFA-441C-AFCD-3A20E01A0B5F}">
      <dgm:prSet/>
      <dgm:spPr/>
      <dgm:t>
        <a:bodyPr/>
        <a:lstStyle/>
        <a:p>
          <a:endParaRPr lang="en-US"/>
        </a:p>
      </dgm:t>
    </dgm:pt>
    <dgm:pt modelId="{97BF56B8-ED48-493A-A3D1-2313B1907C8B}" type="sibTrans" cxnId="{E5F16D21-ECFA-441C-AFCD-3A20E01A0B5F}">
      <dgm:prSet/>
      <dgm:spPr/>
      <dgm:t>
        <a:bodyPr/>
        <a:lstStyle/>
        <a:p>
          <a:endParaRPr lang="en-US"/>
        </a:p>
      </dgm:t>
    </dgm:pt>
    <dgm:pt modelId="{31BEC385-80EE-4F6C-A2C2-A73412F4AFFC}">
      <dgm:prSet/>
      <dgm:spPr/>
      <dgm:t>
        <a:bodyPr/>
        <a:lstStyle/>
        <a:p>
          <a:pPr rtl="1"/>
          <a:r>
            <a:rPr lang="fa-IR" dirty="0" smtClean="0">
              <a:cs typeface="B Titr" pitchFamily="2" charset="-78"/>
            </a:rPr>
            <a:t>معاملات دست اول و دوم</a:t>
          </a:r>
          <a:endParaRPr lang="en-US" dirty="0">
            <a:cs typeface="B Titr" pitchFamily="2" charset="-78"/>
          </a:endParaRPr>
        </a:p>
      </dgm:t>
    </dgm:pt>
    <dgm:pt modelId="{3C4C8483-F4B7-400F-A8E4-6CD0B1B46A73}" type="parTrans" cxnId="{97B48118-B011-48E5-86C1-4A212807D1E2}">
      <dgm:prSet/>
      <dgm:spPr/>
      <dgm:t>
        <a:bodyPr/>
        <a:lstStyle/>
        <a:p>
          <a:endParaRPr lang="en-US"/>
        </a:p>
      </dgm:t>
    </dgm:pt>
    <dgm:pt modelId="{89EF092D-7DEC-402C-A92B-5C10B7850729}" type="sibTrans" cxnId="{97B48118-B011-48E5-86C1-4A212807D1E2}">
      <dgm:prSet/>
      <dgm:spPr/>
      <dgm:t>
        <a:bodyPr/>
        <a:lstStyle/>
        <a:p>
          <a:endParaRPr lang="en-US"/>
        </a:p>
      </dgm:t>
    </dgm:pt>
    <dgm:pt modelId="{AEF5F475-33D6-48A1-A6DD-B9647D38E6F2}">
      <dgm:prSet/>
      <dgm:spPr/>
      <dgm:t>
        <a:bodyPr/>
        <a:lstStyle/>
        <a:p>
          <a:pPr rtl="1"/>
          <a:r>
            <a:rPr lang="fa-IR" dirty="0" smtClean="0">
              <a:cs typeface="B Zar" pitchFamily="2" charset="-78"/>
            </a:rPr>
            <a:t>بازار ثانویه</a:t>
          </a:r>
          <a:endParaRPr lang="en-US" dirty="0">
            <a:cs typeface="B Zar" pitchFamily="2" charset="-78"/>
          </a:endParaRPr>
        </a:p>
      </dgm:t>
    </dgm:pt>
    <dgm:pt modelId="{BD9EF341-C3E6-49BA-AB7B-CE749160C98E}" type="parTrans" cxnId="{3B0F99FB-AB6A-4936-92DC-BC9CC506F963}">
      <dgm:prSet/>
      <dgm:spPr/>
      <dgm:t>
        <a:bodyPr/>
        <a:lstStyle/>
        <a:p>
          <a:endParaRPr lang="en-US"/>
        </a:p>
      </dgm:t>
    </dgm:pt>
    <dgm:pt modelId="{1F254FFF-F5C9-482A-924C-E57C9FD829AC}" type="sibTrans" cxnId="{3B0F99FB-AB6A-4936-92DC-BC9CC506F963}">
      <dgm:prSet/>
      <dgm:spPr/>
      <dgm:t>
        <a:bodyPr/>
        <a:lstStyle/>
        <a:p>
          <a:endParaRPr lang="en-US"/>
        </a:p>
      </dgm:t>
    </dgm:pt>
    <dgm:pt modelId="{B98D884C-D1C3-47A5-B22A-C46D53E0B0FE}">
      <dgm:prSet/>
      <dgm:spPr/>
      <dgm:t>
        <a:bodyPr/>
        <a:lstStyle/>
        <a:p>
          <a:pPr rtl="1"/>
          <a:r>
            <a:rPr lang="fa-IR" dirty="0" smtClean="0">
              <a:cs typeface="B Zar" pitchFamily="2" charset="-78"/>
            </a:rPr>
            <a:t>بازار اولیه</a:t>
          </a:r>
          <a:endParaRPr lang="en-US" dirty="0">
            <a:cs typeface="B Zar" pitchFamily="2" charset="-78"/>
          </a:endParaRPr>
        </a:p>
      </dgm:t>
    </dgm:pt>
    <dgm:pt modelId="{32AC3C3D-DAC6-42C5-B918-FD0CB475C6FB}" type="parTrans" cxnId="{E67CAD01-17DF-4CAD-9243-B8AB44190D6C}">
      <dgm:prSet/>
      <dgm:spPr/>
      <dgm:t>
        <a:bodyPr/>
        <a:lstStyle/>
        <a:p>
          <a:endParaRPr lang="en-US"/>
        </a:p>
      </dgm:t>
    </dgm:pt>
    <dgm:pt modelId="{8CD50B97-3573-42F4-8C30-EBF810FC6249}" type="sibTrans" cxnId="{E67CAD01-17DF-4CAD-9243-B8AB44190D6C}">
      <dgm:prSet/>
      <dgm:spPr/>
      <dgm:t>
        <a:bodyPr/>
        <a:lstStyle/>
        <a:p>
          <a:endParaRPr lang="en-US"/>
        </a:p>
      </dgm:t>
    </dgm:pt>
    <dgm:pt modelId="{2E4DF83E-0052-4854-9649-2891AA3BB6A7}">
      <dgm:prSet/>
      <dgm:spPr/>
      <dgm:t>
        <a:bodyPr/>
        <a:lstStyle/>
        <a:p>
          <a:pPr rtl="1"/>
          <a:r>
            <a:rPr lang="fa-IR" dirty="0" smtClean="0">
              <a:cs typeface="B Titr" pitchFamily="2" charset="-78"/>
            </a:rPr>
            <a:t>نوع ابزار موردمعامله</a:t>
          </a:r>
          <a:endParaRPr lang="en-US" dirty="0">
            <a:cs typeface="B Titr" pitchFamily="2" charset="-78"/>
          </a:endParaRPr>
        </a:p>
      </dgm:t>
    </dgm:pt>
    <dgm:pt modelId="{B1AB4948-F9FE-4CF2-AB7D-C12206FBFA0C}" type="parTrans" cxnId="{EF7EDC4C-0DFC-4EFC-8611-798DFA55598A}">
      <dgm:prSet/>
      <dgm:spPr/>
      <dgm:t>
        <a:bodyPr/>
        <a:lstStyle/>
        <a:p>
          <a:endParaRPr lang="en-US"/>
        </a:p>
      </dgm:t>
    </dgm:pt>
    <dgm:pt modelId="{9C4B5C38-319E-4881-B9C4-83D07A96F7B3}" type="sibTrans" cxnId="{EF7EDC4C-0DFC-4EFC-8611-798DFA55598A}">
      <dgm:prSet/>
      <dgm:spPr/>
      <dgm:t>
        <a:bodyPr/>
        <a:lstStyle/>
        <a:p>
          <a:endParaRPr lang="en-US"/>
        </a:p>
      </dgm:t>
    </dgm:pt>
    <dgm:pt modelId="{0798986C-C05D-4B74-8210-18CEF7D176CA}">
      <dgm:prSet/>
      <dgm:spPr/>
      <dgm:t>
        <a:bodyPr/>
        <a:lstStyle/>
        <a:p>
          <a:pPr rtl="1"/>
          <a:r>
            <a:rPr lang="fa-IR" dirty="0" smtClean="0">
              <a:cs typeface="B Zar" pitchFamily="2" charset="-78"/>
            </a:rPr>
            <a:t>بازار فارکس</a:t>
          </a:r>
          <a:endParaRPr lang="en-US" dirty="0">
            <a:cs typeface="B Zar" pitchFamily="2" charset="-78"/>
          </a:endParaRPr>
        </a:p>
      </dgm:t>
    </dgm:pt>
    <dgm:pt modelId="{28969272-79FC-45DA-94AB-77C66DD445C9}" type="parTrans" cxnId="{30635799-A6D3-4F03-AFCA-03603F931314}">
      <dgm:prSet/>
      <dgm:spPr/>
      <dgm:t>
        <a:bodyPr/>
        <a:lstStyle/>
        <a:p>
          <a:endParaRPr lang="en-US"/>
        </a:p>
      </dgm:t>
    </dgm:pt>
    <dgm:pt modelId="{648A87C5-9D8A-4D06-B4D6-BE62C062C67A}" type="sibTrans" cxnId="{30635799-A6D3-4F03-AFCA-03603F931314}">
      <dgm:prSet/>
      <dgm:spPr/>
      <dgm:t>
        <a:bodyPr/>
        <a:lstStyle/>
        <a:p>
          <a:endParaRPr lang="en-US"/>
        </a:p>
      </dgm:t>
    </dgm:pt>
    <dgm:pt modelId="{DBE56CD2-F407-41AC-B242-563D83F19908}">
      <dgm:prSet/>
      <dgm:spPr/>
      <dgm:t>
        <a:bodyPr/>
        <a:lstStyle/>
        <a:p>
          <a:pPr rtl="1"/>
          <a:r>
            <a:rPr lang="fa-IR" dirty="0" smtClean="0">
              <a:cs typeface="B Zar" pitchFamily="2" charset="-78"/>
            </a:rPr>
            <a:t>بازار بدهی </a:t>
          </a:r>
          <a:endParaRPr lang="en-US" dirty="0">
            <a:cs typeface="B Zar" pitchFamily="2" charset="-78"/>
          </a:endParaRPr>
        </a:p>
      </dgm:t>
    </dgm:pt>
    <dgm:pt modelId="{8F0A9C5B-6568-435A-A9BF-4F6BD9398E2E}" type="parTrans" cxnId="{83C29FD2-6D3C-4FD3-BD0B-7AC8CC755999}">
      <dgm:prSet/>
      <dgm:spPr/>
      <dgm:t>
        <a:bodyPr/>
        <a:lstStyle/>
        <a:p>
          <a:endParaRPr lang="en-US"/>
        </a:p>
      </dgm:t>
    </dgm:pt>
    <dgm:pt modelId="{C3EAA60F-9A02-42D8-A676-A21B8C074BBE}" type="sibTrans" cxnId="{83C29FD2-6D3C-4FD3-BD0B-7AC8CC755999}">
      <dgm:prSet/>
      <dgm:spPr/>
      <dgm:t>
        <a:bodyPr/>
        <a:lstStyle/>
        <a:p>
          <a:endParaRPr lang="en-US"/>
        </a:p>
      </dgm:t>
    </dgm:pt>
    <dgm:pt modelId="{8373DF92-F89B-4C47-B965-1645A3BBB18F}">
      <dgm:prSet/>
      <dgm:spPr/>
      <dgm:t>
        <a:bodyPr/>
        <a:lstStyle/>
        <a:p>
          <a:pPr rtl="1"/>
          <a:r>
            <a:rPr lang="fa-IR" dirty="0" smtClean="0">
              <a:cs typeface="B Zar" pitchFamily="2" charset="-78"/>
            </a:rPr>
            <a:t>بازار سهام</a:t>
          </a:r>
          <a:r>
            <a:rPr lang="en-US" dirty="0" smtClean="0">
              <a:cs typeface="B Zar" pitchFamily="2" charset="-78"/>
            </a:rPr>
            <a:t> </a:t>
          </a:r>
          <a:endParaRPr lang="en-US" dirty="0">
            <a:cs typeface="B Zar" pitchFamily="2" charset="-78"/>
          </a:endParaRPr>
        </a:p>
      </dgm:t>
    </dgm:pt>
    <dgm:pt modelId="{E600AA23-D239-469F-8D87-03F8B9612BAC}" type="parTrans" cxnId="{8F3AA4EC-3625-470D-ABAD-8AABB871A196}">
      <dgm:prSet/>
      <dgm:spPr/>
      <dgm:t>
        <a:bodyPr/>
        <a:lstStyle/>
        <a:p>
          <a:endParaRPr lang="en-US"/>
        </a:p>
      </dgm:t>
    </dgm:pt>
    <dgm:pt modelId="{A2A2070C-8A1D-4842-8F87-FA6E2306098F}" type="sibTrans" cxnId="{8F3AA4EC-3625-470D-ABAD-8AABB871A196}">
      <dgm:prSet/>
      <dgm:spPr/>
      <dgm:t>
        <a:bodyPr/>
        <a:lstStyle/>
        <a:p>
          <a:endParaRPr lang="en-US"/>
        </a:p>
      </dgm:t>
    </dgm:pt>
    <dgm:pt modelId="{CE0FC865-7A8B-4376-9350-16991D5A3A29}" type="pres">
      <dgm:prSet presAssocID="{763FECFD-1095-44C8-8EEC-B27A506FDE43}" presName="Name0" presStyleCnt="0">
        <dgm:presLayoutVars>
          <dgm:dir/>
          <dgm:animLvl val="lvl"/>
          <dgm:resizeHandles val="exact"/>
        </dgm:presLayoutVars>
      </dgm:prSet>
      <dgm:spPr/>
      <dgm:t>
        <a:bodyPr/>
        <a:lstStyle/>
        <a:p>
          <a:endParaRPr lang="en-US"/>
        </a:p>
      </dgm:t>
    </dgm:pt>
    <dgm:pt modelId="{23D4398D-7454-4FA0-9C36-296D6E66056F}" type="pres">
      <dgm:prSet presAssocID="{2E4DF83E-0052-4854-9649-2891AA3BB6A7}" presName="boxAndChildren" presStyleCnt="0"/>
      <dgm:spPr/>
    </dgm:pt>
    <dgm:pt modelId="{54C01C75-2B82-48F0-A5FB-6069A215F98E}" type="pres">
      <dgm:prSet presAssocID="{2E4DF83E-0052-4854-9649-2891AA3BB6A7}" presName="parentTextBox" presStyleLbl="node1" presStyleIdx="0" presStyleCnt="3"/>
      <dgm:spPr/>
      <dgm:t>
        <a:bodyPr/>
        <a:lstStyle/>
        <a:p>
          <a:endParaRPr lang="en-US"/>
        </a:p>
      </dgm:t>
    </dgm:pt>
    <dgm:pt modelId="{11130847-2E62-4CEC-957F-BB5104F3E80A}" type="pres">
      <dgm:prSet presAssocID="{2E4DF83E-0052-4854-9649-2891AA3BB6A7}" presName="entireBox" presStyleLbl="node1" presStyleIdx="0" presStyleCnt="3"/>
      <dgm:spPr/>
      <dgm:t>
        <a:bodyPr/>
        <a:lstStyle/>
        <a:p>
          <a:endParaRPr lang="en-US"/>
        </a:p>
      </dgm:t>
    </dgm:pt>
    <dgm:pt modelId="{6213CD27-EEF6-493E-98DD-8CEC16A7687B}" type="pres">
      <dgm:prSet presAssocID="{2E4DF83E-0052-4854-9649-2891AA3BB6A7}" presName="descendantBox" presStyleCnt="0"/>
      <dgm:spPr/>
    </dgm:pt>
    <dgm:pt modelId="{EFB0ED46-EF8C-4099-9AAC-A7AC06B68761}" type="pres">
      <dgm:prSet presAssocID="{0798986C-C05D-4B74-8210-18CEF7D176CA}" presName="childTextBox" presStyleLbl="fgAccFollowNode1" presStyleIdx="0" presStyleCnt="7">
        <dgm:presLayoutVars>
          <dgm:bulletEnabled val="1"/>
        </dgm:presLayoutVars>
      </dgm:prSet>
      <dgm:spPr/>
      <dgm:t>
        <a:bodyPr/>
        <a:lstStyle/>
        <a:p>
          <a:endParaRPr lang="en-US"/>
        </a:p>
      </dgm:t>
    </dgm:pt>
    <dgm:pt modelId="{B0042784-DA54-462F-BD50-4346D7AC2681}" type="pres">
      <dgm:prSet presAssocID="{DBE56CD2-F407-41AC-B242-563D83F19908}" presName="childTextBox" presStyleLbl="fgAccFollowNode1" presStyleIdx="1" presStyleCnt="7">
        <dgm:presLayoutVars>
          <dgm:bulletEnabled val="1"/>
        </dgm:presLayoutVars>
      </dgm:prSet>
      <dgm:spPr/>
      <dgm:t>
        <a:bodyPr/>
        <a:lstStyle/>
        <a:p>
          <a:endParaRPr lang="en-US"/>
        </a:p>
      </dgm:t>
    </dgm:pt>
    <dgm:pt modelId="{4D9D2C7D-8EF1-40D8-84EF-9F3F57E15244}" type="pres">
      <dgm:prSet presAssocID="{8373DF92-F89B-4C47-B965-1645A3BBB18F}" presName="childTextBox" presStyleLbl="fgAccFollowNode1" presStyleIdx="2" presStyleCnt="7">
        <dgm:presLayoutVars>
          <dgm:bulletEnabled val="1"/>
        </dgm:presLayoutVars>
      </dgm:prSet>
      <dgm:spPr/>
      <dgm:t>
        <a:bodyPr/>
        <a:lstStyle/>
        <a:p>
          <a:endParaRPr lang="en-US"/>
        </a:p>
      </dgm:t>
    </dgm:pt>
    <dgm:pt modelId="{F32B448A-B817-4CA5-A140-0837D264D65D}" type="pres">
      <dgm:prSet presAssocID="{89EF092D-7DEC-402C-A92B-5C10B7850729}" presName="sp" presStyleCnt="0"/>
      <dgm:spPr/>
    </dgm:pt>
    <dgm:pt modelId="{D5AF16B9-EBA9-40B4-BAA8-1D0089C3430B}" type="pres">
      <dgm:prSet presAssocID="{31BEC385-80EE-4F6C-A2C2-A73412F4AFFC}" presName="arrowAndChildren" presStyleCnt="0"/>
      <dgm:spPr/>
    </dgm:pt>
    <dgm:pt modelId="{5413A8F5-9FD7-4FEF-9979-C909628F33E1}" type="pres">
      <dgm:prSet presAssocID="{31BEC385-80EE-4F6C-A2C2-A73412F4AFFC}" presName="parentTextArrow" presStyleLbl="node1" presStyleIdx="0" presStyleCnt="3"/>
      <dgm:spPr/>
      <dgm:t>
        <a:bodyPr/>
        <a:lstStyle/>
        <a:p>
          <a:endParaRPr lang="en-US"/>
        </a:p>
      </dgm:t>
    </dgm:pt>
    <dgm:pt modelId="{966257E2-CF4B-4490-8390-373E537B974C}" type="pres">
      <dgm:prSet presAssocID="{31BEC385-80EE-4F6C-A2C2-A73412F4AFFC}" presName="arrow" presStyleLbl="node1" presStyleIdx="1" presStyleCnt="3"/>
      <dgm:spPr/>
      <dgm:t>
        <a:bodyPr/>
        <a:lstStyle/>
        <a:p>
          <a:endParaRPr lang="en-US"/>
        </a:p>
      </dgm:t>
    </dgm:pt>
    <dgm:pt modelId="{CBAAD7AC-23D5-42AA-B973-1C1890B12C42}" type="pres">
      <dgm:prSet presAssocID="{31BEC385-80EE-4F6C-A2C2-A73412F4AFFC}" presName="descendantArrow" presStyleCnt="0"/>
      <dgm:spPr/>
    </dgm:pt>
    <dgm:pt modelId="{61F7581A-E511-4E59-A08E-1DF0FFF2D148}" type="pres">
      <dgm:prSet presAssocID="{AEF5F475-33D6-48A1-A6DD-B9647D38E6F2}" presName="childTextArrow" presStyleLbl="fgAccFollowNode1" presStyleIdx="3" presStyleCnt="7">
        <dgm:presLayoutVars>
          <dgm:bulletEnabled val="1"/>
        </dgm:presLayoutVars>
      </dgm:prSet>
      <dgm:spPr/>
      <dgm:t>
        <a:bodyPr/>
        <a:lstStyle/>
        <a:p>
          <a:endParaRPr lang="en-US"/>
        </a:p>
      </dgm:t>
    </dgm:pt>
    <dgm:pt modelId="{D4B7A8ED-87C1-4832-AA1D-5B4FDA4C0DF6}" type="pres">
      <dgm:prSet presAssocID="{B98D884C-D1C3-47A5-B22A-C46D53E0B0FE}" presName="childTextArrow" presStyleLbl="fgAccFollowNode1" presStyleIdx="4" presStyleCnt="7">
        <dgm:presLayoutVars>
          <dgm:bulletEnabled val="1"/>
        </dgm:presLayoutVars>
      </dgm:prSet>
      <dgm:spPr/>
      <dgm:t>
        <a:bodyPr/>
        <a:lstStyle/>
        <a:p>
          <a:endParaRPr lang="en-US"/>
        </a:p>
      </dgm:t>
    </dgm:pt>
    <dgm:pt modelId="{15AF354B-8848-43AC-BD1A-ECCB0182D867}" type="pres">
      <dgm:prSet presAssocID="{64CBA470-86F9-4900-B846-D9641DD3522B}" presName="sp" presStyleCnt="0"/>
      <dgm:spPr/>
    </dgm:pt>
    <dgm:pt modelId="{E6DB6DFA-649C-479C-AA82-00EF0D22507F}" type="pres">
      <dgm:prSet presAssocID="{6504096D-6E24-497D-BAFA-F89BD5578448}" presName="arrowAndChildren" presStyleCnt="0"/>
      <dgm:spPr/>
    </dgm:pt>
    <dgm:pt modelId="{7E5C1B7B-3942-46A1-A164-40746EBE108B}" type="pres">
      <dgm:prSet presAssocID="{6504096D-6E24-497D-BAFA-F89BD5578448}" presName="parentTextArrow" presStyleLbl="node1" presStyleIdx="1" presStyleCnt="3"/>
      <dgm:spPr/>
      <dgm:t>
        <a:bodyPr/>
        <a:lstStyle/>
        <a:p>
          <a:endParaRPr lang="en-US"/>
        </a:p>
      </dgm:t>
    </dgm:pt>
    <dgm:pt modelId="{C79898A9-BD78-415D-8510-9C8B25E7C509}" type="pres">
      <dgm:prSet presAssocID="{6504096D-6E24-497D-BAFA-F89BD5578448}" presName="arrow" presStyleLbl="node1" presStyleIdx="2" presStyleCnt="3"/>
      <dgm:spPr/>
      <dgm:t>
        <a:bodyPr/>
        <a:lstStyle/>
        <a:p>
          <a:endParaRPr lang="en-US"/>
        </a:p>
      </dgm:t>
    </dgm:pt>
    <dgm:pt modelId="{BC29A6C7-11DA-471B-8424-0A874C99168B}" type="pres">
      <dgm:prSet presAssocID="{6504096D-6E24-497D-BAFA-F89BD5578448}" presName="descendantArrow" presStyleCnt="0"/>
      <dgm:spPr/>
    </dgm:pt>
    <dgm:pt modelId="{420C8D49-DC1E-4A1C-8B1C-D17B4ECB728F}" type="pres">
      <dgm:prSet presAssocID="{6A654DBB-0CB8-4E86-A017-0A660FFB046F}" presName="childTextArrow" presStyleLbl="fgAccFollowNode1" presStyleIdx="5" presStyleCnt="7">
        <dgm:presLayoutVars>
          <dgm:bulletEnabled val="1"/>
        </dgm:presLayoutVars>
      </dgm:prSet>
      <dgm:spPr/>
      <dgm:t>
        <a:bodyPr/>
        <a:lstStyle/>
        <a:p>
          <a:endParaRPr lang="en-US"/>
        </a:p>
      </dgm:t>
    </dgm:pt>
    <dgm:pt modelId="{C3B79478-33A1-4052-8E1F-F52F3A4BF184}" type="pres">
      <dgm:prSet presAssocID="{7F368154-06A1-41F3-BCAF-4EFF42D4455F}" presName="childTextArrow" presStyleLbl="fgAccFollowNode1" presStyleIdx="6" presStyleCnt="7">
        <dgm:presLayoutVars>
          <dgm:bulletEnabled val="1"/>
        </dgm:presLayoutVars>
      </dgm:prSet>
      <dgm:spPr/>
      <dgm:t>
        <a:bodyPr/>
        <a:lstStyle/>
        <a:p>
          <a:endParaRPr lang="en-US"/>
        </a:p>
      </dgm:t>
    </dgm:pt>
  </dgm:ptLst>
  <dgm:cxnLst>
    <dgm:cxn modelId="{3B0F99FB-AB6A-4936-92DC-BC9CC506F963}" srcId="{31BEC385-80EE-4F6C-A2C2-A73412F4AFFC}" destId="{AEF5F475-33D6-48A1-A6DD-B9647D38E6F2}" srcOrd="0" destOrd="0" parTransId="{BD9EF341-C3E6-49BA-AB7B-CE749160C98E}" sibTransId="{1F254FFF-F5C9-482A-924C-E57C9FD829AC}"/>
    <dgm:cxn modelId="{C95BCD87-A8E9-4719-A52F-8D9518E7C10C}" type="presOf" srcId="{7F368154-06A1-41F3-BCAF-4EFF42D4455F}" destId="{C3B79478-33A1-4052-8E1F-F52F3A4BF184}" srcOrd="0" destOrd="0" presId="urn:microsoft.com/office/officeart/2005/8/layout/process4"/>
    <dgm:cxn modelId="{9FC3BDB2-8839-421C-A764-EFE6B3BBF0D3}" type="presOf" srcId="{DBE56CD2-F407-41AC-B242-563D83F19908}" destId="{B0042784-DA54-462F-BD50-4346D7AC2681}" srcOrd="0" destOrd="0" presId="urn:microsoft.com/office/officeart/2005/8/layout/process4"/>
    <dgm:cxn modelId="{CF0E1198-0556-4A76-B4D3-7359949C458E}" type="presOf" srcId="{8373DF92-F89B-4C47-B965-1645A3BBB18F}" destId="{4D9D2C7D-8EF1-40D8-84EF-9F3F57E15244}" srcOrd="0" destOrd="0" presId="urn:microsoft.com/office/officeart/2005/8/layout/process4"/>
    <dgm:cxn modelId="{4DBE2DD8-71A5-465B-A1C3-95631393E320}" type="presOf" srcId="{31BEC385-80EE-4F6C-A2C2-A73412F4AFFC}" destId="{966257E2-CF4B-4490-8390-373E537B974C}" srcOrd="1" destOrd="0" presId="urn:microsoft.com/office/officeart/2005/8/layout/process4"/>
    <dgm:cxn modelId="{292D9F27-EC71-466F-BFC2-823348BEA34B}" srcId="{6504096D-6E24-497D-BAFA-F89BD5578448}" destId="{6A654DBB-0CB8-4E86-A017-0A660FFB046F}" srcOrd="0" destOrd="0" parTransId="{9081A2D9-1E15-4E53-98A1-5EC4A56CE08C}" sibTransId="{15F8B43A-3B3C-4E6C-A446-CE7E18AF387E}"/>
    <dgm:cxn modelId="{30635799-A6D3-4F03-AFCA-03603F931314}" srcId="{2E4DF83E-0052-4854-9649-2891AA3BB6A7}" destId="{0798986C-C05D-4B74-8210-18CEF7D176CA}" srcOrd="0" destOrd="0" parTransId="{28969272-79FC-45DA-94AB-77C66DD445C9}" sibTransId="{648A87C5-9D8A-4D06-B4D6-BE62C062C67A}"/>
    <dgm:cxn modelId="{B40743ED-643F-4C48-BF72-2D87389AFD3A}" type="presOf" srcId="{B98D884C-D1C3-47A5-B22A-C46D53E0B0FE}" destId="{D4B7A8ED-87C1-4832-AA1D-5B4FDA4C0DF6}" srcOrd="0" destOrd="0" presId="urn:microsoft.com/office/officeart/2005/8/layout/process4"/>
    <dgm:cxn modelId="{7E5E6012-7284-4457-A92B-90370CF3DB58}" type="presOf" srcId="{0798986C-C05D-4B74-8210-18CEF7D176CA}" destId="{EFB0ED46-EF8C-4099-9AAC-A7AC06B68761}" srcOrd="0" destOrd="0" presId="urn:microsoft.com/office/officeart/2005/8/layout/process4"/>
    <dgm:cxn modelId="{249365B5-E536-4930-894B-148CB3A3447E}" type="presOf" srcId="{2E4DF83E-0052-4854-9649-2891AA3BB6A7}" destId="{54C01C75-2B82-48F0-A5FB-6069A215F98E}" srcOrd="0" destOrd="0" presId="urn:microsoft.com/office/officeart/2005/8/layout/process4"/>
    <dgm:cxn modelId="{97B48118-B011-48E5-86C1-4A212807D1E2}" srcId="{763FECFD-1095-44C8-8EEC-B27A506FDE43}" destId="{31BEC385-80EE-4F6C-A2C2-A73412F4AFFC}" srcOrd="1" destOrd="0" parTransId="{3C4C8483-F4B7-400F-A8E4-6CD0B1B46A73}" sibTransId="{89EF092D-7DEC-402C-A92B-5C10B7850729}"/>
    <dgm:cxn modelId="{95648617-4825-4116-A602-71E8013D3C28}" type="presOf" srcId="{6A654DBB-0CB8-4E86-A017-0A660FFB046F}" destId="{420C8D49-DC1E-4A1C-8B1C-D17B4ECB728F}" srcOrd="0" destOrd="0" presId="urn:microsoft.com/office/officeart/2005/8/layout/process4"/>
    <dgm:cxn modelId="{F59EAFBA-DDF0-4806-A460-D54E14706319}" type="presOf" srcId="{763FECFD-1095-44C8-8EEC-B27A506FDE43}" destId="{CE0FC865-7A8B-4376-9350-16991D5A3A29}" srcOrd="0" destOrd="0" presId="urn:microsoft.com/office/officeart/2005/8/layout/process4"/>
    <dgm:cxn modelId="{2D97DF11-F7CA-4FEC-9013-E3229DE50853}" srcId="{763FECFD-1095-44C8-8EEC-B27A506FDE43}" destId="{6504096D-6E24-497D-BAFA-F89BD5578448}" srcOrd="0" destOrd="0" parTransId="{46AA0D05-7402-4F5D-8F09-92E4166934BF}" sibTransId="{64CBA470-86F9-4900-B846-D9641DD3522B}"/>
    <dgm:cxn modelId="{83C29FD2-6D3C-4FD3-BD0B-7AC8CC755999}" srcId="{2E4DF83E-0052-4854-9649-2891AA3BB6A7}" destId="{DBE56CD2-F407-41AC-B242-563D83F19908}" srcOrd="1" destOrd="0" parTransId="{8F0A9C5B-6568-435A-A9BF-4F6BD9398E2E}" sibTransId="{C3EAA60F-9A02-42D8-A676-A21B8C074BBE}"/>
    <dgm:cxn modelId="{1547C316-C0E0-48C3-9C7C-3CBAFCA5B9A7}" type="presOf" srcId="{6504096D-6E24-497D-BAFA-F89BD5578448}" destId="{7E5C1B7B-3942-46A1-A164-40746EBE108B}" srcOrd="0" destOrd="0" presId="urn:microsoft.com/office/officeart/2005/8/layout/process4"/>
    <dgm:cxn modelId="{89DD9F4A-7452-4C5C-83B0-C67A916EB050}" type="presOf" srcId="{AEF5F475-33D6-48A1-A6DD-B9647D38E6F2}" destId="{61F7581A-E511-4E59-A08E-1DF0FFF2D148}" srcOrd="0" destOrd="0" presId="urn:microsoft.com/office/officeart/2005/8/layout/process4"/>
    <dgm:cxn modelId="{E5F16D21-ECFA-441C-AFCD-3A20E01A0B5F}" srcId="{6504096D-6E24-497D-BAFA-F89BD5578448}" destId="{7F368154-06A1-41F3-BCAF-4EFF42D4455F}" srcOrd="1" destOrd="0" parTransId="{2F18BE77-713F-421D-B754-A55221BB06A7}" sibTransId="{97BF56B8-ED48-493A-A3D1-2313B1907C8B}"/>
    <dgm:cxn modelId="{465945D6-20E3-419E-97D9-A7D875FDFA75}" type="presOf" srcId="{2E4DF83E-0052-4854-9649-2891AA3BB6A7}" destId="{11130847-2E62-4CEC-957F-BB5104F3E80A}" srcOrd="1" destOrd="0" presId="urn:microsoft.com/office/officeart/2005/8/layout/process4"/>
    <dgm:cxn modelId="{EF7EDC4C-0DFC-4EFC-8611-798DFA55598A}" srcId="{763FECFD-1095-44C8-8EEC-B27A506FDE43}" destId="{2E4DF83E-0052-4854-9649-2891AA3BB6A7}" srcOrd="2" destOrd="0" parTransId="{B1AB4948-F9FE-4CF2-AB7D-C12206FBFA0C}" sibTransId="{9C4B5C38-319E-4881-B9C4-83D07A96F7B3}"/>
    <dgm:cxn modelId="{0ADC04D6-6077-4DFF-A036-6FCE2AF727A5}" type="presOf" srcId="{6504096D-6E24-497D-BAFA-F89BD5578448}" destId="{C79898A9-BD78-415D-8510-9C8B25E7C509}" srcOrd="1" destOrd="0" presId="urn:microsoft.com/office/officeart/2005/8/layout/process4"/>
    <dgm:cxn modelId="{8F3AA4EC-3625-470D-ABAD-8AABB871A196}" srcId="{2E4DF83E-0052-4854-9649-2891AA3BB6A7}" destId="{8373DF92-F89B-4C47-B965-1645A3BBB18F}" srcOrd="2" destOrd="0" parTransId="{E600AA23-D239-469F-8D87-03F8B9612BAC}" sibTransId="{A2A2070C-8A1D-4842-8F87-FA6E2306098F}"/>
    <dgm:cxn modelId="{E67CAD01-17DF-4CAD-9243-B8AB44190D6C}" srcId="{31BEC385-80EE-4F6C-A2C2-A73412F4AFFC}" destId="{B98D884C-D1C3-47A5-B22A-C46D53E0B0FE}" srcOrd="1" destOrd="0" parTransId="{32AC3C3D-DAC6-42C5-B918-FD0CB475C6FB}" sibTransId="{8CD50B97-3573-42F4-8C30-EBF810FC6249}"/>
    <dgm:cxn modelId="{6BD96EC2-9885-446A-A121-93EF92A8AF93}" type="presOf" srcId="{31BEC385-80EE-4F6C-A2C2-A73412F4AFFC}" destId="{5413A8F5-9FD7-4FEF-9979-C909628F33E1}" srcOrd="0" destOrd="0" presId="urn:microsoft.com/office/officeart/2005/8/layout/process4"/>
    <dgm:cxn modelId="{4F248AA7-FFCD-46D6-BBB3-674CF190243C}" type="presParOf" srcId="{CE0FC865-7A8B-4376-9350-16991D5A3A29}" destId="{23D4398D-7454-4FA0-9C36-296D6E66056F}" srcOrd="0" destOrd="0" presId="urn:microsoft.com/office/officeart/2005/8/layout/process4"/>
    <dgm:cxn modelId="{500EC09B-5594-4AC3-A942-5BEF7A5D3EEF}" type="presParOf" srcId="{23D4398D-7454-4FA0-9C36-296D6E66056F}" destId="{54C01C75-2B82-48F0-A5FB-6069A215F98E}" srcOrd="0" destOrd="0" presId="urn:microsoft.com/office/officeart/2005/8/layout/process4"/>
    <dgm:cxn modelId="{5DCF9C6C-C62A-4633-B654-A801F51AEED0}" type="presParOf" srcId="{23D4398D-7454-4FA0-9C36-296D6E66056F}" destId="{11130847-2E62-4CEC-957F-BB5104F3E80A}" srcOrd="1" destOrd="0" presId="urn:microsoft.com/office/officeart/2005/8/layout/process4"/>
    <dgm:cxn modelId="{FDE8B929-F3A0-47D9-953B-D8AD7B79C916}" type="presParOf" srcId="{23D4398D-7454-4FA0-9C36-296D6E66056F}" destId="{6213CD27-EEF6-493E-98DD-8CEC16A7687B}" srcOrd="2" destOrd="0" presId="urn:microsoft.com/office/officeart/2005/8/layout/process4"/>
    <dgm:cxn modelId="{0A8969DC-504A-4CC8-8BF2-A8D96F815BCB}" type="presParOf" srcId="{6213CD27-EEF6-493E-98DD-8CEC16A7687B}" destId="{EFB0ED46-EF8C-4099-9AAC-A7AC06B68761}" srcOrd="0" destOrd="0" presId="urn:microsoft.com/office/officeart/2005/8/layout/process4"/>
    <dgm:cxn modelId="{CBF31BC2-917B-4053-B821-139AED91A57F}" type="presParOf" srcId="{6213CD27-EEF6-493E-98DD-8CEC16A7687B}" destId="{B0042784-DA54-462F-BD50-4346D7AC2681}" srcOrd="1" destOrd="0" presId="urn:microsoft.com/office/officeart/2005/8/layout/process4"/>
    <dgm:cxn modelId="{A983493B-0F22-4467-B1C1-529BB989944C}" type="presParOf" srcId="{6213CD27-EEF6-493E-98DD-8CEC16A7687B}" destId="{4D9D2C7D-8EF1-40D8-84EF-9F3F57E15244}" srcOrd="2" destOrd="0" presId="urn:microsoft.com/office/officeart/2005/8/layout/process4"/>
    <dgm:cxn modelId="{A01805D2-E8D0-4296-9481-88A059FCFA06}" type="presParOf" srcId="{CE0FC865-7A8B-4376-9350-16991D5A3A29}" destId="{F32B448A-B817-4CA5-A140-0837D264D65D}" srcOrd="1" destOrd="0" presId="urn:microsoft.com/office/officeart/2005/8/layout/process4"/>
    <dgm:cxn modelId="{4A15751F-6936-4B85-A652-8CB1EE3CA245}" type="presParOf" srcId="{CE0FC865-7A8B-4376-9350-16991D5A3A29}" destId="{D5AF16B9-EBA9-40B4-BAA8-1D0089C3430B}" srcOrd="2" destOrd="0" presId="urn:microsoft.com/office/officeart/2005/8/layout/process4"/>
    <dgm:cxn modelId="{AD912154-885A-408D-855A-41A579695DFD}" type="presParOf" srcId="{D5AF16B9-EBA9-40B4-BAA8-1D0089C3430B}" destId="{5413A8F5-9FD7-4FEF-9979-C909628F33E1}" srcOrd="0" destOrd="0" presId="urn:microsoft.com/office/officeart/2005/8/layout/process4"/>
    <dgm:cxn modelId="{8333E327-D52F-4229-88C2-D4634C81DA8D}" type="presParOf" srcId="{D5AF16B9-EBA9-40B4-BAA8-1D0089C3430B}" destId="{966257E2-CF4B-4490-8390-373E537B974C}" srcOrd="1" destOrd="0" presId="urn:microsoft.com/office/officeart/2005/8/layout/process4"/>
    <dgm:cxn modelId="{BB34D1D6-3B60-43EC-B101-14960791C05A}" type="presParOf" srcId="{D5AF16B9-EBA9-40B4-BAA8-1D0089C3430B}" destId="{CBAAD7AC-23D5-42AA-B973-1C1890B12C42}" srcOrd="2" destOrd="0" presId="urn:microsoft.com/office/officeart/2005/8/layout/process4"/>
    <dgm:cxn modelId="{FA8684BA-7BE7-4979-BDBF-07D88412E050}" type="presParOf" srcId="{CBAAD7AC-23D5-42AA-B973-1C1890B12C42}" destId="{61F7581A-E511-4E59-A08E-1DF0FFF2D148}" srcOrd="0" destOrd="0" presId="urn:microsoft.com/office/officeart/2005/8/layout/process4"/>
    <dgm:cxn modelId="{B3CD9511-0737-4350-9B2E-7EEDEEF37F26}" type="presParOf" srcId="{CBAAD7AC-23D5-42AA-B973-1C1890B12C42}" destId="{D4B7A8ED-87C1-4832-AA1D-5B4FDA4C0DF6}" srcOrd="1" destOrd="0" presId="urn:microsoft.com/office/officeart/2005/8/layout/process4"/>
    <dgm:cxn modelId="{B4382C14-C664-4739-8C71-E6EE4709104A}" type="presParOf" srcId="{CE0FC865-7A8B-4376-9350-16991D5A3A29}" destId="{15AF354B-8848-43AC-BD1A-ECCB0182D867}" srcOrd="3" destOrd="0" presId="urn:microsoft.com/office/officeart/2005/8/layout/process4"/>
    <dgm:cxn modelId="{C48689C8-8147-4299-80CB-55357A74BFF8}" type="presParOf" srcId="{CE0FC865-7A8B-4376-9350-16991D5A3A29}" destId="{E6DB6DFA-649C-479C-AA82-00EF0D22507F}" srcOrd="4" destOrd="0" presId="urn:microsoft.com/office/officeart/2005/8/layout/process4"/>
    <dgm:cxn modelId="{31FB0F85-897E-4394-8DC4-CF8C00D39574}" type="presParOf" srcId="{E6DB6DFA-649C-479C-AA82-00EF0D22507F}" destId="{7E5C1B7B-3942-46A1-A164-40746EBE108B}" srcOrd="0" destOrd="0" presId="urn:microsoft.com/office/officeart/2005/8/layout/process4"/>
    <dgm:cxn modelId="{FAF3DD80-52D5-4F1B-B405-602CA8952350}" type="presParOf" srcId="{E6DB6DFA-649C-479C-AA82-00EF0D22507F}" destId="{C79898A9-BD78-415D-8510-9C8B25E7C509}" srcOrd="1" destOrd="0" presId="urn:microsoft.com/office/officeart/2005/8/layout/process4"/>
    <dgm:cxn modelId="{B3140C6A-9C1B-42C8-9A3C-145B642FAB62}" type="presParOf" srcId="{E6DB6DFA-649C-479C-AA82-00EF0D22507F}" destId="{BC29A6C7-11DA-471B-8424-0A874C99168B}" srcOrd="2" destOrd="0" presId="urn:microsoft.com/office/officeart/2005/8/layout/process4"/>
    <dgm:cxn modelId="{B24B498F-0C7B-4D4E-BB9C-52A6BE8C2889}" type="presParOf" srcId="{BC29A6C7-11DA-471B-8424-0A874C99168B}" destId="{420C8D49-DC1E-4A1C-8B1C-D17B4ECB728F}" srcOrd="0" destOrd="0" presId="urn:microsoft.com/office/officeart/2005/8/layout/process4"/>
    <dgm:cxn modelId="{C6AF573B-76D2-4532-BE6F-BDD81E8D30EA}" type="presParOf" srcId="{BC29A6C7-11DA-471B-8424-0A874C99168B}" destId="{C3B79478-33A1-4052-8E1F-F52F3A4BF184}"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74F3BE9-6B26-4099-8F84-9058B6017E7C}" type="doc">
      <dgm:prSet loTypeId="urn:microsoft.com/office/officeart/2005/8/layout/default#2" loCatId="list" qsTypeId="urn:microsoft.com/office/officeart/2005/8/quickstyle/3d2" qsCatId="3D" csTypeId="urn:microsoft.com/office/officeart/2005/8/colors/accent0_2" csCatId="mainScheme" phldr="1"/>
      <dgm:spPr/>
      <dgm:t>
        <a:bodyPr/>
        <a:lstStyle/>
        <a:p>
          <a:endParaRPr lang="en-US"/>
        </a:p>
      </dgm:t>
    </dgm:pt>
    <dgm:pt modelId="{792C4247-D0F4-4811-98A9-3DE48C10062A}">
      <dgm:prSet/>
      <dgm:spPr/>
      <dgm:t>
        <a:bodyPr/>
        <a:lstStyle/>
        <a:p>
          <a:pPr rtl="1"/>
          <a:r>
            <a:rPr lang="fa-IR" dirty="0" smtClean="0">
              <a:cs typeface="B Nazanin" pitchFamily="2" charset="-78"/>
            </a:rPr>
            <a:t>دریافت تسهیلات بویژه بدون وثیقه، بسیار دشوار شده است.</a:t>
          </a:r>
          <a:endParaRPr lang="en-US" dirty="0">
            <a:cs typeface="B Nazanin" pitchFamily="2" charset="-78"/>
          </a:endParaRPr>
        </a:p>
      </dgm:t>
    </dgm:pt>
    <dgm:pt modelId="{C106C62F-783D-49DB-9FC8-867700819951}" type="parTrans" cxnId="{BF2161E2-525D-49AC-8CB3-7532F89D4EFC}">
      <dgm:prSet/>
      <dgm:spPr/>
      <dgm:t>
        <a:bodyPr/>
        <a:lstStyle/>
        <a:p>
          <a:endParaRPr lang="en-US">
            <a:cs typeface="B Nazanin" pitchFamily="2" charset="-78"/>
          </a:endParaRPr>
        </a:p>
      </dgm:t>
    </dgm:pt>
    <dgm:pt modelId="{600118BE-537D-4746-8EE6-022D63E991E2}" type="sibTrans" cxnId="{BF2161E2-525D-49AC-8CB3-7532F89D4EFC}">
      <dgm:prSet/>
      <dgm: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dgm:spPr>
      <dgm:t>
        <a:bodyPr/>
        <a:lstStyle/>
        <a:p>
          <a:endParaRPr lang="en-US">
            <a:cs typeface="B Nazanin" pitchFamily="2" charset="-78"/>
          </a:endParaRPr>
        </a:p>
      </dgm:t>
    </dgm:pt>
    <dgm:pt modelId="{7B917BAA-96F4-43F9-A006-EE4292E4BA10}">
      <dgm:prSet/>
      <dgm:spPr/>
      <dgm:t>
        <a:bodyPr/>
        <a:lstStyle/>
        <a:p>
          <a:pPr rtl="1"/>
          <a:r>
            <a:rPr lang="fa-IR" dirty="0" smtClean="0">
              <a:cs typeface="B Nazanin" pitchFamily="2" charset="-78"/>
            </a:rPr>
            <a:t>وام‌دهندگان با معوقه‌های سنگینی که دارند، ریسک‌گریز شده‌اند.</a:t>
          </a:r>
          <a:endParaRPr lang="en-US" dirty="0">
            <a:cs typeface="B Nazanin" pitchFamily="2" charset="-78"/>
          </a:endParaRPr>
        </a:p>
      </dgm:t>
    </dgm:pt>
    <dgm:pt modelId="{52138384-A606-4655-9013-0E76EF420F50}" type="parTrans" cxnId="{994C4F9A-B9AF-438F-AC07-5180DB57F769}">
      <dgm:prSet/>
      <dgm:spPr/>
      <dgm:t>
        <a:bodyPr/>
        <a:lstStyle/>
        <a:p>
          <a:endParaRPr lang="en-US">
            <a:cs typeface="B Nazanin" pitchFamily="2" charset="-78"/>
          </a:endParaRPr>
        </a:p>
      </dgm:t>
    </dgm:pt>
    <dgm:pt modelId="{B7575DA4-C9EA-4426-9C68-9E959C7530FD}" type="sibTrans" cxnId="{994C4F9A-B9AF-438F-AC07-5180DB57F769}">
      <dgm:prSet/>
      <dgm: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dgm:spPr>
      <dgm:t>
        <a:bodyPr/>
        <a:lstStyle/>
        <a:p>
          <a:endParaRPr lang="en-US">
            <a:cs typeface="B Nazanin" pitchFamily="2" charset="-78"/>
          </a:endParaRPr>
        </a:p>
      </dgm:t>
    </dgm:pt>
    <dgm:pt modelId="{5AD41DFD-8C48-4304-B9D0-47083B3CC0F0}">
      <dgm:prSet/>
      <dgm:spPr/>
      <dgm:t>
        <a:bodyPr/>
        <a:lstStyle/>
        <a:p>
          <a:pPr rtl="1"/>
          <a:r>
            <a:rPr lang="fa-IR" dirty="0" smtClean="0">
              <a:cs typeface="B Nazanin" pitchFamily="2" charset="-78"/>
            </a:rPr>
            <a:t>به دلیل نوسان شدید قیمت املاک و مستغلات، استفاده از وثیقه بسیار دشوار شده است.</a:t>
          </a:r>
          <a:endParaRPr lang="en-US" dirty="0">
            <a:cs typeface="B Nazanin" pitchFamily="2" charset="-78"/>
          </a:endParaRPr>
        </a:p>
      </dgm:t>
    </dgm:pt>
    <dgm:pt modelId="{6BE81C8D-3257-4C2A-AB9E-8171CD9B7FE6}" type="parTrans" cxnId="{6517BB4B-7BB3-4D0B-B141-D4A0CC7980B5}">
      <dgm:prSet/>
      <dgm:spPr/>
      <dgm:t>
        <a:bodyPr/>
        <a:lstStyle/>
        <a:p>
          <a:endParaRPr lang="en-US">
            <a:cs typeface="B Nazanin" pitchFamily="2" charset="-78"/>
          </a:endParaRPr>
        </a:p>
      </dgm:t>
    </dgm:pt>
    <dgm:pt modelId="{DFE3227D-9FA3-4AA6-990D-0BABACA676FC}" type="sibTrans" cxnId="{6517BB4B-7BB3-4D0B-B141-D4A0CC7980B5}">
      <dgm:prSet/>
      <dgm: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dgm:spPr>
      <dgm:t>
        <a:bodyPr/>
        <a:lstStyle/>
        <a:p>
          <a:endParaRPr lang="en-US">
            <a:cs typeface="B Nazanin" pitchFamily="2" charset="-78"/>
          </a:endParaRPr>
        </a:p>
      </dgm:t>
    </dgm:pt>
    <dgm:pt modelId="{60EDCD73-DC0D-4631-9307-F6E1FB633416}">
      <dgm:prSet/>
      <dgm:spPr/>
      <dgm:t>
        <a:bodyPr/>
        <a:lstStyle/>
        <a:p>
          <a:pPr rtl="1"/>
          <a:r>
            <a:rPr lang="fa-IR" dirty="0" smtClean="0">
              <a:cs typeface="B Nazanin" pitchFamily="2" charset="-78"/>
            </a:rPr>
            <a:t>تسهیلات خرید دین و مضاربۀ عام (</a:t>
          </a:r>
          <a:r>
            <a:rPr lang="en-US" dirty="0" smtClean="0">
              <a:cs typeface="B Nazanin" pitchFamily="2" charset="-78"/>
            </a:rPr>
            <a:t>overdraft</a:t>
          </a:r>
          <a:r>
            <a:rPr lang="fa-IR" dirty="0" smtClean="0">
              <a:cs typeface="B Nazanin" pitchFamily="2" charset="-78"/>
            </a:rPr>
            <a:t>) یکی محدود و دیگری متوقف شده است.</a:t>
          </a:r>
          <a:endParaRPr lang="en-US" dirty="0">
            <a:cs typeface="B Nazanin" pitchFamily="2" charset="-78"/>
          </a:endParaRPr>
        </a:p>
      </dgm:t>
    </dgm:pt>
    <dgm:pt modelId="{88DE1061-63C4-4F71-A14E-735B1394BB0A}" type="parTrans" cxnId="{A87D20DC-DF28-4291-AC20-062439F9C4B9}">
      <dgm:prSet/>
      <dgm:spPr/>
      <dgm:t>
        <a:bodyPr/>
        <a:lstStyle/>
        <a:p>
          <a:endParaRPr lang="en-US">
            <a:cs typeface="B Nazanin" pitchFamily="2" charset="-78"/>
          </a:endParaRPr>
        </a:p>
      </dgm:t>
    </dgm:pt>
    <dgm:pt modelId="{A6F71565-425F-463D-A859-69870A6F408F}" type="sibTrans" cxnId="{A87D20DC-DF28-4291-AC20-062439F9C4B9}">
      <dgm:prSet/>
      <dgm: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dgm:spPr>
      <dgm:t>
        <a:bodyPr/>
        <a:lstStyle/>
        <a:p>
          <a:endParaRPr lang="en-US">
            <a:cs typeface="B Nazanin" pitchFamily="2" charset="-78"/>
          </a:endParaRPr>
        </a:p>
      </dgm:t>
    </dgm:pt>
    <dgm:pt modelId="{CB306DE1-0DF2-4329-AD12-C2E33023DA4F}">
      <dgm:prSet/>
      <dgm:spPr/>
      <dgm:t>
        <a:bodyPr/>
        <a:lstStyle/>
        <a:p>
          <a:pPr rtl="1"/>
          <a:r>
            <a:rPr lang="fa-IR" dirty="0" smtClean="0">
              <a:cs typeface="B Nazanin" pitchFamily="2" charset="-78"/>
            </a:rPr>
            <a:t>گرایش به تسهیلات کوتاه‌مدت‌تر و تأکید بر بازپرداخت قبل از دریافت وام جدید</a:t>
          </a:r>
          <a:endParaRPr lang="en-US" dirty="0">
            <a:cs typeface="B Nazanin" pitchFamily="2" charset="-78"/>
          </a:endParaRPr>
        </a:p>
      </dgm:t>
    </dgm:pt>
    <dgm:pt modelId="{DCCB78DA-96B4-4C3E-BE3C-001E31F8DBA8}" type="parTrans" cxnId="{7E5E121A-41F9-4818-821D-CFCFC7F2E7FF}">
      <dgm:prSet/>
      <dgm:spPr/>
      <dgm:t>
        <a:bodyPr/>
        <a:lstStyle/>
        <a:p>
          <a:endParaRPr lang="en-US">
            <a:cs typeface="B Nazanin" pitchFamily="2" charset="-78"/>
          </a:endParaRPr>
        </a:p>
      </dgm:t>
    </dgm:pt>
    <dgm:pt modelId="{26052914-E71C-41B8-90DB-58722212CD7B}" type="sibTrans" cxnId="{7E5E121A-41F9-4818-821D-CFCFC7F2E7FF}">
      <dgm:prSet/>
      <dgm: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dgm:spPr>
      <dgm:t>
        <a:bodyPr/>
        <a:lstStyle/>
        <a:p>
          <a:endParaRPr lang="en-US">
            <a:cs typeface="B Nazanin" pitchFamily="2" charset="-78"/>
          </a:endParaRPr>
        </a:p>
      </dgm:t>
    </dgm:pt>
    <dgm:pt modelId="{B3F9A258-4751-4063-B723-8D8AC41931A7}">
      <dgm:prSet/>
      <dgm:spPr/>
      <dgm:t>
        <a:bodyPr/>
        <a:lstStyle/>
        <a:p>
          <a:pPr rtl="1"/>
          <a:r>
            <a:rPr lang="fa-IR" dirty="0" smtClean="0">
              <a:cs typeface="B Nazanin" pitchFamily="2" charset="-78"/>
            </a:rPr>
            <a:t>مشکلات اعتبارات اسنادی و انتقالات ارزی </a:t>
          </a:r>
          <a:endParaRPr lang="en-US" dirty="0">
            <a:cs typeface="B Nazanin" pitchFamily="2" charset="-78"/>
          </a:endParaRPr>
        </a:p>
      </dgm:t>
    </dgm:pt>
    <dgm:pt modelId="{512EC040-D150-4270-AC07-D6A25AD71264}" type="parTrans" cxnId="{CD4F8DBE-6D2B-4F0D-8F07-6D8E88C7A15C}">
      <dgm:prSet/>
      <dgm:spPr/>
      <dgm:t>
        <a:bodyPr/>
        <a:lstStyle/>
        <a:p>
          <a:endParaRPr lang="en-US">
            <a:cs typeface="B Nazanin" pitchFamily="2" charset="-78"/>
          </a:endParaRPr>
        </a:p>
      </dgm:t>
    </dgm:pt>
    <dgm:pt modelId="{990E30F3-6B5D-4639-9785-A46846FADD23}" type="sibTrans" cxnId="{CD4F8DBE-6D2B-4F0D-8F07-6D8E88C7A15C}">
      <dgm:prSet/>
      <dgm:spPr/>
      <dgm:t>
        <a:bodyPr/>
        <a:lstStyle/>
        <a:p>
          <a:endParaRPr lang="en-US">
            <a:cs typeface="B Nazanin" pitchFamily="2" charset="-78"/>
          </a:endParaRPr>
        </a:p>
      </dgm:t>
    </dgm:pt>
    <dgm:pt modelId="{BE43B1C0-599E-4D20-A7C1-63FB27C5315F}" type="pres">
      <dgm:prSet presAssocID="{474F3BE9-6B26-4099-8F84-9058B6017E7C}" presName="diagram" presStyleCnt="0">
        <dgm:presLayoutVars>
          <dgm:dir/>
          <dgm:resizeHandles val="exact"/>
        </dgm:presLayoutVars>
      </dgm:prSet>
      <dgm:spPr/>
      <dgm:t>
        <a:bodyPr/>
        <a:lstStyle/>
        <a:p>
          <a:endParaRPr lang="en-US"/>
        </a:p>
      </dgm:t>
    </dgm:pt>
    <dgm:pt modelId="{A5583EA7-388B-4584-91C1-AA7B95B5C0A5}" type="pres">
      <dgm:prSet presAssocID="{792C4247-D0F4-4811-98A9-3DE48C10062A}" presName="node" presStyleLbl="node1" presStyleIdx="0" presStyleCnt="6">
        <dgm:presLayoutVars>
          <dgm:bulletEnabled val="1"/>
        </dgm:presLayoutVars>
      </dgm:prSet>
      <dgm:spPr/>
      <dgm:t>
        <a:bodyPr/>
        <a:lstStyle/>
        <a:p>
          <a:endParaRPr lang="en-US"/>
        </a:p>
      </dgm:t>
    </dgm:pt>
    <dgm:pt modelId="{EFED7E60-891E-4190-97EC-A6C63CC0000D}" type="pres">
      <dgm:prSet presAssocID="{600118BE-537D-4746-8EE6-022D63E991E2}" presName="sibTrans" presStyleCnt="0"/>
      <dgm:spPr/>
    </dgm:pt>
    <dgm:pt modelId="{F7EB7EA0-3961-411E-BD7D-71DE4D00D979}" type="pres">
      <dgm:prSet presAssocID="{7B917BAA-96F4-43F9-A006-EE4292E4BA10}" presName="node" presStyleLbl="node1" presStyleIdx="1" presStyleCnt="6">
        <dgm:presLayoutVars>
          <dgm:bulletEnabled val="1"/>
        </dgm:presLayoutVars>
      </dgm:prSet>
      <dgm:spPr/>
      <dgm:t>
        <a:bodyPr/>
        <a:lstStyle/>
        <a:p>
          <a:endParaRPr lang="en-US"/>
        </a:p>
      </dgm:t>
    </dgm:pt>
    <dgm:pt modelId="{F28FDE53-B62C-409E-A811-8B7291916998}" type="pres">
      <dgm:prSet presAssocID="{B7575DA4-C9EA-4426-9C68-9E959C7530FD}" presName="sibTrans" presStyleCnt="0"/>
      <dgm:spPr/>
    </dgm:pt>
    <dgm:pt modelId="{1C9CA8BE-E18B-4C41-9204-14A309451C94}" type="pres">
      <dgm:prSet presAssocID="{5AD41DFD-8C48-4304-B9D0-47083B3CC0F0}" presName="node" presStyleLbl="node1" presStyleIdx="2" presStyleCnt="6">
        <dgm:presLayoutVars>
          <dgm:bulletEnabled val="1"/>
        </dgm:presLayoutVars>
      </dgm:prSet>
      <dgm:spPr/>
      <dgm:t>
        <a:bodyPr/>
        <a:lstStyle/>
        <a:p>
          <a:endParaRPr lang="en-US"/>
        </a:p>
      </dgm:t>
    </dgm:pt>
    <dgm:pt modelId="{3236C2CE-2243-493F-A604-3B42FE90880A}" type="pres">
      <dgm:prSet presAssocID="{DFE3227D-9FA3-4AA6-990D-0BABACA676FC}" presName="sibTrans" presStyleCnt="0"/>
      <dgm:spPr/>
    </dgm:pt>
    <dgm:pt modelId="{811CC5CF-2871-4329-BC8B-694B7A1EAFDA}" type="pres">
      <dgm:prSet presAssocID="{60EDCD73-DC0D-4631-9307-F6E1FB633416}" presName="node" presStyleLbl="node1" presStyleIdx="3" presStyleCnt="6">
        <dgm:presLayoutVars>
          <dgm:bulletEnabled val="1"/>
        </dgm:presLayoutVars>
      </dgm:prSet>
      <dgm:spPr/>
      <dgm:t>
        <a:bodyPr/>
        <a:lstStyle/>
        <a:p>
          <a:endParaRPr lang="en-US"/>
        </a:p>
      </dgm:t>
    </dgm:pt>
    <dgm:pt modelId="{E1F0ED8D-E9DE-4975-B298-59DFF94F5D28}" type="pres">
      <dgm:prSet presAssocID="{A6F71565-425F-463D-A859-69870A6F408F}" presName="sibTrans" presStyleCnt="0"/>
      <dgm:spPr/>
    </dgm:pt>
    <dgm:pt modelId="{BC5CDD0E-0B64-46C3-995C-9D8763C382BD}" type="pres">
      <dgm:prSet presAssocID="{CB306DE1-0DF2-4329-AD12-C2E33023DA4F}" presName="node" presStyleLbl="node1" presStyleIdx="4" presStyleCnt="6">
        <dgm:presLayoutVars>
          <dgm:bulletEnabled val="1"/>
        </dgm:presLayoutVars>
      </dgm:prSet>
      <dgm:spPr/>
      <dgm:t>
        <a:bodyPr/>
        <a:lstStyle/>
        <a:p>
          <a:endParaRPr lang="en-US"/>
        </a:p>
      </dgm:t>
    </dgm:pt>
    <dgm:pt modelId="{337BBD03-6EA2-4108-A903-CEED93DC6B54}" type="pres">
      <dgm:prSet presAssocID="{26052914-E71C-41B8-90DB-58722212CD7B}" presName="sibTrans" presStyleCnt="0"/>
      <dgm:spPr/>
    </dgm:pt>
    <dgm:pt modelId="{65B6A314-D0B4-4EF3-B95C-2B36A6B0CB78}" type="pres">
      <dgm:prSet presAssocID="{B3F9A258-4751-4063-B723-8D8AC41931A7}" presName="node" presStyleLbl="node1" presStyleIdx="5" presStyleCnt="6">
        <dgm:presLayoutVars>
          <dgm:bulletEnabled val="1"/>
        </dgm:presLayoutVars>
      </dgm:prSet>
      <dgm:spPr/>
      <dgm:t>
        <a:bodyPr/>
        <a:lstStyle/>
        <a:p>
          <a:endParaRPr lang="en-US"/>
        </a:p>
      </dgm:t>
    </dgm:pt>
  </dgm:ptLst>
  <dgm:cxnLst>
    <dgm:cxn modelId="{7E5E121A-41F9-4818-821D-CFCFC7F2E7FF}" srcId="{474F3BE9-6B26-4099-8F84-9058B6017E7C}" destId="{CB306DE1-0DF2-4329-AD12-C2E33023DA4F}" srcOrd="4" destOrd="0" parTransId="{DCCB78DA-96B4-4C3E-BE3C-001E31F8DBA8}" sibTransId="{26052914-E71C-41B8-90DB-58722212CD7B}"/>
    <dgm:cxn modelId="{BF2161E2-525D-49AC-8CB3-7532F89D4EFC}" srcId="{474F3BE9-6B26-4099-8F84-9058B6017E7C}" destId="{792C4247-D0F4-4811-98A9-3DE48C10062A}" srcOrd="0" destOrd="0" parTransId="{C106C62F-783D-49DB-9FC8-867700819951}" sibTransId="{600118BE-537D-4746-8EE6-022D63E991E2}"/>
    <dgm:cxn modelId="{42268477-816E-4BA5-956D-2EF86EE603D9}" type="presOf" srcId="{CB306DE1-0DF2-4329-AD12-C2E33023DA4F}" destId="{BC5CDD0E-0B64-46C3-995C-9D8763C382BD}" srcOrd="0" destOrd="0" presId="urn:microsoft.com/office/officeart/2005/8/layout/default#2"/>
    <dgm:cxn modelId="{994C4F9A-B9AF-438F-AC07-5180DB57F769}" srcId="{474F3BE9-6B26-4099-8F84-9058B6017E7C}" destId="{7B917BAA-96F4-43F9-A006-EE4292E4BA10}" srcOrd="1" destOrd="0" parTransId="{52138384-A606-4655-9013-0E76EF420F50}" sibTransId="{B7575DA4-C9EA-4426-9C68-9E959C7530FD}"/>
    <dgm:cxn modelId="{D30BBB22-6BC9-4178-8F00-289A55E44872}" type="presOf" srcId="{5AD41DFD-8C48-4304-B9D0-47083B3CC0F0}" destId="{1C9CA8BE-E18B-4C41-9204-14A309451C94}" srcOrd="0" destOrd="0" presId="urn:microsoft.com/office/officeart/2005/8/layout/default#2"/>
    <dgm:cxn modelId="{A2FEBD25-FA1E-4C06-AF61-19344E24443F}" type="presOf" srcId="{792C4247-D0F4-4811-98A9-3DE48C10062A}" destId="{A5583EA7-388B-4584-91C1-AA7B95B5C0A5}" srcOrd="0" destOrd="0" presId="urn:microsoft.com/office/officeart/2005/8/layout/default#2"/>
    <dgm:cxn modelId="{6517BB4B-7BB3-4D0B-B141-D4A0CC7980B5}" srcId="{474F3BE9-6B26-4099-8F84-9058B6017E7C}" destId="{5AD41DFD-8C48-4304-B9D0-47083B3CC0F0}" srcOrd="2" destOrd="0" parTransId="{6BE81C8D-3257-4C2A-AB9E-8171CD9B7FE6}" sibTransId="{DFE3227D-9FA3-4AA6-990D-0BABACA676FC}"/>
    <dgm:cxn modelId="{80A69B96-C5C8-4713-9A5E-FDD23A41AAB3}" type="presOf" srcId="{60EDCD73-DC0D-4631-9307-F6E1FB633416}" destId="{811CC5CF-2871-4329-BC8B-694B7A1EAFDA}" srcOrd="0" destOrd="0" presId="urn:microsoft.com/office/officeart/2005/8/layout/default#2"/>
    <dgm:cxn modelId="{CD4F8DBE-6D2B-4F0D-8F07-6D8E88C7A15C}" srcId="{474F3BE9-6B26-4099-8F84-9058B6017E7C}" destId="{B3F9A258-4751-4063-B723-8D8AC41931A7}" srcOrd="5" destOrd="0" parTransId="{512EC040-D150-4270-AC07-D6A25AD71264}" sibTransId="{990E30F3-6B5D-4639-9785-A46846FADD23}"/>
    <dgm:cxn modelId="{D4388B90-2C90-4E79-BB63-9719929931D7}" type="presOf" srcId="{B3F9A258-4751-4063-B723-8D8AC41931A7}" destId="{65B6A314-D0B4-4EF3-B95C-2B36A6B0CB78}" srcOrd="0" destOrd="0" presId="urn:microsoft.com/office/officeart/2005/8/layout/default#2"/>
    <dgm:cxn modelId="{638AE33F-CD61-46D7-A0B7-DD022F97EB9F}" type="presOf" srcId="{474F3BE9-6B26-4099-8F84-9058B6017E7C}" destId="{BE43B1C0-599E-4D20-A7C1-63FB27C5315F}" srcOrd="0" destOrd="0" presId="urn:microsoft.com/office/officeart/2005/8/layout/default#2"/>
    <dgm:cxn modelId="{42B526F2-3A92-4B1F-9CBF-66055AF19FDF}" type="presOf" srcId="{7B917BAA-96F4-43F9-A006-EE4292E4BA10}" destId="{F7EB7EA0-3961-411E-BD7D-71DE4D00D979}" srcOrd="0" destOrd="0" presId="urn:microsoft.com/office/officeart/2005/8/layout/default#2"/>
    <dgm:cxn modelId="{A87D20DC-DF28-4291-AC20-062439F9C4B9}" srcId="{474F3BE9-6B26-4099-8F84-9058B6017E7C}" destId="{60EDCD73-DC0D-4631-9307-F6E1FB633416}" srcOrd="3" destOrd="0" parTransId="{88DE1061-63C4-4F71-A14E-735B1394BB0A}" sibTransId="{A6F71565-425F-463D-A859-69870A6F408F}"/>
    <dgm:cxn modelId="{EB96094C-DBD6-4CAA-A026-0A0FCC44CDD5}" type="presParOf" srcId="{BE43B1C0-599E-4D20-A7C1-63FB27C5315F}" destId="{A5583EA7-388B-4584-91C1-AA7B95B5C0A5}" srcOrd="0" destOrd="0" presId="urn:microsoft.com/office/officeart/2005/8/layout/default#2"/>
    <dgm:cxn modelId="{9E1ECE96-FB6E-42BD-9F3E-806B2115F374}" type="presParOf" srcId="{BE43B1C0-599E-4D20-A7C1-63FB27C5315F}" destId="{EFED7E60-891E-4190-97EC-A6C63CC0000D}" srcOrd="1" destOrd="0" presId="urn:microsoft.com/office/officeart/2005/8/layout/default#2"/>
    <dgm:cxn modelId="{D306C805-91AD-428F-91AE-9AEBA25A30DD}" type="presParOf" srcId="{BE43B1C0-599E-4D20-A7C1-63FB27C5315F}" destId="{F7EB7EA0-3961-411E-BD7D-71DE4D00D979}" srcOrd="2" destOrd="0" presId="urn:microsoft.com/office/officeart/2005/8/layout/default#2"/>
    <dgm:cxn modelId="{D8DA2530-FDA9-4F7A-A0D9-6D079EB4E713}" type="presParOf" srcId="{BE43B1C0-599E-4D20-A7C1-63FB27C5315F}" destId="{F28FDE53-B62C-409E-A811-8B7291916998}" srcOrd="3" destOrd="0" presId="urn:microsoft.com/office/officeart/2005/8/layout/default#2"/>
    <dgm:cxn modelId="{7896E98F-5DA1-4FAF-9700-CEE1019D9ACA}" type="presParOf" srcId="{BE43B1C0-599E-4D20-A7C1-63FB27C5315F}" destId="{1C9CA8BE-E18B-4C41-9204-14A309451C94}" srcOrd="4" destOrd="0" presId="urn:microsoft.com/office/officeart/2005/8/layout/default#2"/>
    <dgm:cxn modelId="{2953405D-EE8D-4D70-B0F0-1A02ECAA6319}" type="presParOf" srcId="{BE43B1C0-599E-4D20-A7C1-63FB27C5315F}" destId="{3236C2CE-2243-493F-A604-3B42FE90880A}" srcOrd="5" destOrd="0" presId="urn:microsoft.com/office/officeart/2005/8/layout/default#2"/>
    <dgm:cxn modelId="{1C2AB06A-8B4A-48E6-A411-DC7FADDE0A80}" type="presParOf" srcId="{BE43B1C0-599E-4D20-A7C1-63FB27C5315F}" destId="{811CC5CF-2871-4329-BC8B-694B7A1EAFDA}" srcOrd="6" destOrd="0" presId="urn:microsoft.com/office/officeart/2005/8/layout/default#2"/>
    <dgm:cxn modelId="{1345F4CD-7A29-4FF9-94E1-B052A8CF9D3E}" type="presParOf" srcId="{BE43B1C0-599E-4D20-A7C1-63FB27C5315F}" destId="{E1F0ED8D-E9DE-4975-B298-59DFF94F5D28}" srcOrd="7" destOrd="0" presId="urn:microsoft.com/office/officeart/2005/8/layout/default#2"/>
    <dgm:cxn modelId="{FCB4E583-F37B-4949-BEDA-C5D9079DEB1C}" type="presParOf" srcId="{BE43B1C0-599E-4D20-A7C1-63FB27C5315F}" destId="{BC5CDD0E-0B64-46C3-995C-9D8763C382BD}" srcOrd="8" destOrd="0" presId="urn:microsoft.com/office/officeart/2005/8/layout/default#2"/>
    <dgm:cxn modelId="{E86C409A-AEC7-400D-BAD3-4600695258BA}" type="presParOf" srcId="{BE43B1C0-599E-4D20-A7C1-63FB27C5315F}" destId="{337BBD03-6EA2-4108-A903-CEED93DC6B54}" srcOrd="9" destOrd="0" presId="urn:microsoft.com/office/officeart/2005/8/layout/default#2"/>
    <dgm:cxn modelId="{48F922BE-04CB-4689-AC69-4C0B8574F614}" type="presParOf" srcId="{BE43B1C0-599E-4D20-A7C1-63FB27C5315F}" destId="{65B6A314-D0B4-4EF3-B95C-2B36A6B0CB78}" srcOrd="1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A890D27-9712-4017-84F0-2EF4D80F05C0}" type="doc">
      <dgm:prSet loTypeId="urn:microsoft.com/office/officeart/2005/8/layout/arrow4" loCatId="process" qsTypeId="urn:microsoft.com/office/officeart/2005/8/quickstyle/3d1" qsCatId="3D" csTypeId="urn:microsoft.com/office/officeart/2005/8/colors/colorful5" csCatId="colorful" phldr="1"/>
      <dgm:spPr/>
      <dgm:t>
        <a:bodyPr/>
        <a:lstStyle/>
        <a:p>
          <a:endParaRPr lang="en-US"/>
        </a:p>
      </dgm:t>
    </dgm:pt>
    <dgm:pt modelId="{E05AD6FF-6FCF-49FD-BD8B-D74C0B829C38}">
      <dgm:prSet custT="1"/>
      <dgm:spPr/>
      <dgm:t>
        <a:bodyPr/>
        <a:lstStyle/>
        <a:p>
          <a:pPr rtl="1"/>
          <a:r>
            <a:rPr lang="fa-IR" sz="3600" dirty="0" smtClean="0">
              <a:cs typeface="B Titr" pitchFamily="2" charset="-78"/>
            </a:rPr>
            <a:t>ریسک تجاری</a:t>
          </a:r>
          <a:endParaRPr lang="en-US" sz="3600" dirty="0">
            <a:cs typeface="B Titr" pitchFamily="2" charset="-78"/>
          </a:endParaRPr>
        </a:p>
      </dgm:t>
    </dgm:pt>
    <dgm:pt modelId="{5D6EC506-4CD5-4832-B800-FF9B8D7CA127}" type="parTrans" cxnId="{1101E75C-71DF-46BD-A63F-2D1F3BFE5405}">
      <dgm:prSet/>
      <dgm:spPr/>
      <dgm:t>
        <a:bodyPr/>
        <a:lstStyle/>
        <a:p>
          <a:endParaRPr lang="en-US"/>
        </a:p>
      </dgm:t>
    </dgm:pt>
    <dgm:pt modelId="{A44CDC94-2A05-4379-B46A-1D91127627CA}" type="sibTrans" cxnId="{1101E75C-71DF-46BD-A63F-2D1F3BFE5405}">
      <dgm:prSet/>
      <dgm:spPr/>
      <dgm:t>
        <a:bodyPr/>
        <a:lstStyle/>
        <a:p>
          <a:endParaRPr lang="en-US"/>
        </a:p>
      </dgm:t>
    </dgm:pt>
    <dgm:pt modelId="{35BA6B33-33F7-4B77-92A6-84A54DF74C12}">
      <dgm:prSet custT="1"/>
      <dgm:spPr/>
      <dgm:t>
        <a:bodyPr/>
        <a:lstStyle/>
        <a:p>
          <a:pPr rtl="1"/>
          <a:r>
            <a:rPr lang="fa-IR" sz="3600" dirty="0" smtClean="0">
              <a:cs typeface="B Zar" pitchFamily="2" charset="-78"/>
            </a:rPr>
            <a:t>ریسک  کالا و خدمت</a:t>
          </a:r>
          <a:endParaRPr lang="en-US" sz="3600" dirty="0">
            <a:cs typeface="B Zar" pitchFamily="2" charset="-78"/>
          </a:endParaRPr>
        </a:p>
      </dgm:t>
    </dgm:pt>
    <dgm:pt modelId="{054499E7-3E94-4128-910F-0AA0F80B238C}" type="parTrans" cxnId="{403AF4DF-1E7A-4CCB-821E-8E70F423DFA4}">
      <dgm:prSet/>
      <dgm:spPr/>
      <dgm:t>
        <a:bodyPr/>
        <a:lstStyle/>
        <a:p>
          <a:endParaRPr lang="en-US"/>
        </a:p>
      </dgm:t>
    </dgm:pt>
    <dgm:pt modelId="{54216399-D10C-4B1F-965F-56DCB142F02D}" type="sibTrans" cxnId="{403AF4DF-1E7A-4CCB-821E-8E70F423DFA4}">
      <dgm:prSet/>
      <dgm:spPr/>
      <dgm:t>
        <a:bodyPr/>
        <a:lstStyle/>
        <a:p>
          <a:endParaRPr lang="en-US"/>
        </a:p>
      </dgm:t>
    </dgm:pt>
    <dgm:pt modelId="{D08D40BA-1FC4-40B9-92EA-65921F7996D7}">
      <dgm:prSet custT="1"/>
      <dgm:spPr/>
      <dgm:t>
        <a:bodyPr/>
        <a:lstStyle/>
        <a:p>
          <a:pPr rtl="1"/>
          <a:r>
            <a:rPr lang="fa-IR" sz="3600" dirty="0" smtClean="0">
              <a:cs typeface="B Titr" pitchFamily="2" charset="-78"/>
            </a:rPr>
            <a:t>ریسک مالی</a:t>
          </a:r>
          <a:endParaRPr lang="en-US" sz="3600" dirty="0">
            <a:cs typeface="B Titr" pitchFamily="2" charset="-78"/>
          </a:endParaRPr>
        </a:p>
      </dgm:t>
    </dgm:pt>
    <dgm:pt modelId="{7CB5942C-DACC-4E3F-851E-7BE7E76C76F7}" type="parTrans" cxnId="{2343065E-4857-4072-A8C3-83DB27B04700}">
      <dgm:prSet/>
      <dgm:spPr/>
      <dgm:t>
        <a:bodyPr/>
        <a:lstStyle/>
        <a:p>
          <a:endParaRPr lang="en-US"/>
        </a:p>
      </dgm:t>
    </dgm:pt>
    <dgm:pt modelId="{665B4253-F7AF-4365-A2AC-F40EFEC8FCC0}" type="sibTrans" cxnId="{2343065E-4857-4072-A8C3-83DB27B04700}">
      <dgm:prSet/>
      <dgm:spPr/>
      <dgm:t>
        <a:bodyPr/>
        <a:lstStyle/>
        <a:p>
          <a:endParaRPr lang="en-US"/>
        </a:p>
      </dgm:t>
    </dgm:pt>
    <dgm:pt modelId="{4D67344E-12A8-4A6E-9EE4-E59677765F9C}">
      <dgm:prSet custT="1"/>
      <dgm:spPr/>
      <dgm:t>
        <a:bodyPr/>
        <a:lstStyle/>
        <a:p>
          <a:pPr rtl="1"/>
          <a:r>
            <a:rPr lang="fa-IR" sz="3600" dirty="0" smtClean="0">
              <a:cs typeface="B Zar" pitchFamily="2" charset="-78"/>
            </a:rPr>
            <a:t>ریسک ناشی از اهرم مالی</a:t>
          </a:r>
          <a:endParaRPr lang="en-US" sz="3600" dirty="0">
            <a:cs typeface="B Zar" pitchFamily="2" charset="-78"/>
          </a:endParaRPr>
        </a:p>
      </dgm:t>
    </dgm:pt>
    <dgm:pt modelId="{474EDAD9-A40B-479F-A2A2-54678AC20718}" type="parTrans" cxnId="{7BF399B9-CFB5-4AB7-B2C9-60875D5AD2D8}">
      <dgm:prSet/>
      <dgm:spPr/>
      <dgm:t>
        <a:bodyPr/>
        <a:lstStyle/>
        <a:p>
          <a:endParaRPr lang="en-US"/>
        </a:p>
      </dgm:t>
    </dgm:pt>
    <dgm:pt modelId="{EF32EDDC-7809-4721-957F-7E1ECC90EEB9}" type="sibTrans" cxnId="{7BF399B9-CFB5-4AB7-B2C9-60875D5AD2D8}">
      <dgm:prSet/>
      <dgm:spPr/>
      <dgm:t>
        <a:bodyPr/>
        <a:lstStyle/>
        <a:p>
          <a:endParaRPr lang="en-US"/>
        </a:p>
      </dgm:t>
    </dgm:pt>
    <dgm:pt modelId="{53124725-6EEE-413F-8B35-FE727F7A6AC1}" type="pres">
      <dgm:prSet presAssocID="{5A890D27-9712-4017-84F0-2EF4D80F05C0}" presName="compositeShape" presStyleCnt="0">
        <dgm:presLayoutVars>
          <dgm:chMax val="2"/>
          <dgm:dir/>
          <dgm:resizeHandles val="exact"/>
        </dgm:presLayoutVars>
      </dgm:prSet>
      <dgm:spPr/>
      <dgm:t>
        <a:bodyPr/>
        <a:lstStyle/>
        <a:p>
          <a:endParaRPr lang="en-US"/>
        </a:p>
      </dgm:t>
    </dgm:pt>
    <dgm:pt modelId="{423EF083-495D-427E-9695-C220224BDAD1}" type="pres">
      <dgm:prSet presAssocID="{E05AD6FF-6FCF-49FD-BD8B-D74C0B829C38}" presName="upArrow" presStyleLbl="node1" presStyleIdx="0" presStyleCnt="2" custScaleX="57128" custScaleY="75502" custLinFactNeighborX="16668" custLinFactNeighborY="-9228"/>
      <dgm:spPr/>
    </dgm:pt>
    <dgm:pt modelId="{AA7BBA22-3D58-4F5D-ADA6-4C946E2DDD2B}" type="pres">
      <dgm:prSet presAssocID="{E05AD6FF-6FCF-49FD-BD8B-D74C0B829C38}" presName="upArrowText" presStyleLbl="revTx" presStyleIdx="0" presStyleCnt="2" custScaleY="75227" custLinFactNeighborX="15826">
        <dgm:presLayoutVars>
          <dgm:chMax val="0"/>
          <dgm:bulletEnabled val="1"/>
        </dgm:presLayoutVars>
      </dgm:prSet>
      <dgm:spPr/>
      <dgm:t>
        <a:bodyPr/>
        <a:lstStyle/>
        <a:p>
          <a:endParaRPr lang="en-US"/>
        </a:p>
      </dgm:t>
    </dgm:pt>
    <dgm:pt modelId="{61A96190-C6FD-429C-AC27-A2B2CF2E3F45}" type="pres">
      <dgm:prSet presAssocID="{D08D40BA-1FC4-40B9-92EA-65921F7996D7}" presName="downArrow" presStyleLbl="node1" presStyleIdx="1" presStyleCnt="2" custScaleX="61729" custScaleY="87059" custLinFactNeighborX="-13332" custLinFactNeighborY="6042"/>
      <dgm:spPr/>
    </dgm:pt>
    <dgm:pt modelId="{71FB043A-12A2-4444-BD8F-A3789EB705D6}" type="pres">
      <dgm:prSet presAssocID="{D08D40BA-1FC4-40B9-92EA-65921F7996D7}" presName="downArrowText" presStyleLbl="revTx" presStyleIdx="1" presStyleCnt="2">
        <dgm:presLayoutVars>
          <dgm:chMax val="0"/>
          <dgm:bulletEnabled val="1"/>
        </dgm:presLayoutVars>
      </dgm:prSet>
      <dgm:spPr/>
      <dgm:t>
        <a:bodyPr/>
        <a:lstStyle/>
        <a:p>
          <a:endParaRPr lang="en-US"/>
        </a:p>
      </dgm:t>
    </dgm:pt>
  </dgm:ptLst>
  <dgm:cxnLst>
    <dgm:cxn modelId="{2343065E-4857-4072-A8C3-83DB27B04700}" srcId="{5A890D27-9712-4017-84F0-2EF4D80F05C0}" destId="{D08D40BA-1FC4-40B9-92EA-65921F7996D7}" srcOrd="1" destOrd="0" parTransId="{7CB5942C-DACC-4E3F-851E-7BE7E76C76F7}" sibTransId="{665B4253-F7AF-4365-A2AC-F40EFEC8FCC0}"/>
    <dgm:cxn modelId="{9F0256C3-99EA-4EC4-B3EE-0835213CEE5C}" type="presOf" srcId="{35BA6B33-33F7-4B77-92A6-84A54DF74C12}" destId="{AA7BBA22-3D58-4F5D-ADA6-4C946E2DDD2B}" srcOrd="0" destOrd="1" presId="urn:microsoft.com/office/officeart/2005/8/layout/arrow4"/>
    <dgm:cxn modelId="{7BF399B9-CFB5-4AB7-B2C9-60875D5AD2D8}" srcId="{D08D40BA-1FC4-40B9-92EA-65921F7996D7}" destId="{4D67344E-12A8-4A6E-9EE4-E59677765F9C}" srcOrd="0" destOrd="0" parTransId="{474EDAD9-A40B-479F-A2A2-54678AC20718}" sibTransId="{EF32EDDC-7809-4721-957F-7E1ECC90EEB9}"/>
    <dgm:cxn modelId="{EB3EA83B-B400-4054-A9E9-0D6E093E5207}" type="presOf" srcId="{E05AD6FF-6FCF-49FD-BD8B-D74C0B829C38}" destId="{AA7BBA22-3D58-4F5D-ADA6-4C946E2DDD2B}" srcOrd="0" destOrd="0" presId="urn:microsoft.com/office/officeart/2005/8/layout/arrow4"/>
    <dgm:cxn modelId="{8749A7D8-CBD6-4D80-AA42-8BCCDA9805B4}" type="presOf" srcId="{5A890D27-9712-4017-84F0-2EF4D80F05C0}" destId="{53124725-6EEE-413F-8B35-FE727F7A6AC1}" srcOrd="0" destOrd="0" presId="urn:microsoft.com/office/officeart/2005/8/layout/arrow4"/>
    <dgm:cxn modelId="{403AF4DF-1E7A-4CCB-821E-8E70F423DFA4}" srcId="{E05AD6FF-6FCF-49FD-BD8B-D74C0B829C38}" destId="{35BA6B33-33F7-4B77-92A6-84A54DF74C12}" srcOrd="0" destOrd="0" parTransId="{054499E7-3E94-4128-910F-0AA0F80B238C}" sibTransId="{54216399-D10C-4B1F-965F-56DCB142F02D}"/>
    <dgm:cxn modelId="{9AFB80F0-46E1-4152-82D3-8BAC78898277}" type="presOf" srcId="{D08D40BA-1FC4-40B9-92EA-65921F7996D7}" destId="{71FB043A-12A2-4444-BD8F-A3789EB705D6}" srcOrd="0" destOrd="0" presId="urn:microsoft.com/office/officeart/2005/8/layout/arrow4"/>
    <dgm:cxn modelId="{804B516F-F62E-4FA3-BAD2-4439E8298712}" type="presOf" srcId="{4D67344E-12A8-4A6E-9EE4-E59677765F9C}" destId="{71FB043A-12A2-4444-BD8F-A3789EB705D6}" srcOrd="0" destOrd="1" presId="urn:microsoft.com/office/officeart/2005/8/layout/arrow4"/>
    <dgm:cxn modelId="{1101E75C-71DF-46BD-A63F-2D1F3BFE5405}" srcId="{5A890D27-9712-4017-84F0-2EF4D80F05C0}" destId="{E05AD6FF-6FCF-49FD-BD8B-D74C0B829C38}" srcOrd="0" destOrd="0" parTransId="{5D6EC506-4CD5-4832-B800-FF9B8D7CA127}" sibTransId="{A44CDC94-2A05-4379-B46A-1D91127627CA}"/>
    <dgm:cxn modelId="{700F0E50-F3DD-4402-9E0D-6DEDCAA6FE0C}" type="presParOf" srcId="{53124725-6EEE-413F-8B35-FE727F7A6AC1}" destId="{423EF083-495D-427E-9695-C220224BDAD1}" srcOrd="0" destOrd="0" presId="urn:microsoft.com/office/officeart/2005/8/layout/arrow4"/>
    <dgm:cxn modelId="{097D0F52-371E-4774-A1D6-5E7FB75E86EA}" type="presParOf" srcId="{53124725-6EEE-413F-8B35-FE727F7A6AC1}" destId="{AA7BBA22-3D58-4F5D-ADA6-4C946E2DDD2B}" srcOrd="1" destOrd="0" presId="urn:microsoft.com/office/officeart/2005/8/layout/arrow4"/>
    <dgm:cxn modelId="{3802BD44-09B9-4AB3-95CB-8550A6A3B917}" type="presParOf" srcId="{53124725-6EEE-413F-8B35-FE727F7A6AC1}" destId="{61A96190-C6FD-429C-AC27-A2B2CF2E3F45}" srcOrd="2" destOrd="0" presId="urn:microsoft.com/office/officeart/2005/8/layout/arrow4"/>
    <dgm:cxn modelId="{EDDA7817-010C-4740-99CD-AA9A4A3EF502}" type="presParOf" srcId="{53124725-6EEE-413F-8B35-FE727F7A6AC1}" destId="{71FB043A-12A2-4444-BD8F-A3789EB705D6}"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EE60847-6AF5-48DE-A547-B3E40F1C4EBC}" type="doc">
      <dgm:prSet loTypeId="urn:microsoft.com/office/officeart/2005/8/layout/chevron2" loCatId="list" qsTypeId="urn:microsoft.com/office/officeart/2005/8/quickstyle/3d2" qsCatId="3D" csTypeId="urn:microsoft.com/office/officeart/2005/8/colors/accent2_1" csCatId="accent2" phldr="1"/>
      <dgm:spPr/>
      <dgm:t>
        <a:bodyPr/>
        <a:lstStyle/>
        <a:p>
          <a:endParaRPr lang="en-US"/>
        </a:p>
      </dgm:t>
    </dgm:pt>
    <dgm:pt modelId="{07CF9A4D-BE3C-4066-A34E-05EEF49817D0}">
      <dgm:prSet/>
      <dgm:spPr/>
      <dgm:t>
        <a:bodyPr/>
        <a:lstStyle/>
        <a:p>
          <a:pPr rtl="1"/>
          <a:r>
            <a:rPr lang="fa-IR" dirty="0" smtClean="0">
              <a:cs typeface="B Titr" pitchFamily="2" charset="-78"/>
            </a:rPr>
            <a:t>در تمامی شرکت‌ها (تعریف عام)</a:t>
          </a:r>
          <a:endParaRPr lang="en-US" dirty="0">
            <a:cs typeface="B Titr" pitchFamily="2" charset="-78"/>
          </a:endParaRPr>
        </a:p>
      </dgm:t>
    </dgm:pt>
    <dgm:pt modelId="{C79377D5-01A7-4766-9C71-A7E9AE297908}" type="parTrans" cxnId="{D2F40FD4-DAE2-41C4-8973-67D8C7769B54}">
      <dgm:prSet/>
      <dgm:spPr/>
      <dgm:t>
        <a:bodyPr/>
        <a:lstStyle/>
        <a:p>
          <a:endParaRPr lang="en-US">
            <a:cs typeface="B Zar" pitchFamily="2" charset="-78"/>
          </a:endParaRPr>
        </a:p>
      </dgm:t>
    </dgm:pt>
    <dgm:pt modelId="{804D1D8C-F69B-4EE7-B326-EED7BA6B9830}" type="sibTrans" cxnId="{D2F40FD4-DAE2-41C4-8973-67D8C7769B54}">
      <dgm:prSet/>
      <dgm:spPr/>
      <dgm:t>
        <a:bodyPr/>
        <a:lstStyle/>
        <a:p>
          <a:endParaRPr lang="en-US">
            <a:cs typeface="B Zar" pitchFamily="2" charset="-78"/>
          </a:endParaRPr>
        </a:p>
      </dgm:t>
    </dgm:pt>
    <dgm:pt modelId="{F60C4456-6D43-432C-BAA9-2C6247D12943}">
      <dgm:prSet/>
      <dgm:spPr/>
      <dgm:t>
        <a:bodyPr/>
        <a:lstStyle/>
        <a:p>
          <a:pPr algn="justLow" rtl="1"/>
          <a:r>
            <a:rPr lang="fa-IR" dirty="0" smtClean="0">
              <a:cs typeface="B Zar" pitchFamily="2" charset="-78"/>
            </a:rPr>
            <a:t>هر نوع ریسک اضافی که در نتیجۀ دریافت وام به صاحبان سهام عادی تحمیل می‌شود.</a:t>
          </a:r>
          <a:endParaRPr lang="en-US" dirty="0">
            <a:cs typeface="B Zar" pitchFamily="2" charset="-78"/>
          </a:endParaRPr>
        </a:p>
      </dgm:t>
    </dgm:pt>
    <dgm:pt modelId="{A554A4CB-0E18-4E89-89FB-CB5563EE742B}" type="parTrans" cxnId="{3DAF7A1B-1908-40BF-9C5E-4E0547B410A2}">
      <dgm:prSet/>
      <dgm:spPr/>
      <dgm:t>
        <a:bodyPr/>
        <a:lstStyle/>
        <a:p>
          <a:endParaRPr lang="en-US">
            <a:cs typeface="B Zar" pitchFamily="2" charset="-78"/>
          </a:endParaRPr>
        </a:p>
      </dgm:t>
    </dgm:pt>
    <dgm:pt modelId="{C1F8F646-612E-4568-8441-E06BEEAE94FF}" type="sibTrans" cxnId="{3DAF7A1B-1908-40BF-9C5E-4E0547B410A2}">
      <dgm:prSet/>
      <dgm:spPr/>
      <dgm:t>
        <a:bodyPr/>
        <a:lstStyle/>
        <a:p>
          <a:endParaRPr lang="en-US">
            <a:cs typeface="B Zar" pitchFamily="2" charset="-78"/>
          </a:endParaRPr>
        </a:p>
      </dgm:t>
    </dgm:pt>
    <dgm:pt modelId="{7BF15B63-5FAE-4324-860D-27D21E4CD749}">
      <dgm:prSet/>
      <dgm:spPr/>
      <dgm:t>
        <a:bodyPr/>
        <a:lstStyle/>
        <a:p>
          <a:pPr rtl="1"/>
          <a:r>
            <a:rPr lang="fa-IR" dirty="0" smtClean="0">
              <a:cs typeface="B Titr" pitchFamily="2" charset="-78"/>
            </a:rPr>
            <a:t>در مؤسسات مالی (تعریف خاص)</a:t>
          </a:r>
          <a:endParaRPr lang="en-US" dirty="0">
            <a:cs typeface="B Titr" pitchFamily="2" charset="-78"/>
          </a:endParaRPr>
        </a:p>
      </dgm:t>
    </dgm:pt>
    <dgm:pt modelId="{F6ABBC44-49BA-469A-852B-368438714244}" type="parTrans" cxnId="{C061195A-681E-40A6-BB13-3589B39652C1}">
      <dgm:prSet/>
      <dgm:spPr/>
      <dgm:t>
        <a:bodyPr/>
        <a:lstStyle/>
        <a:p>
          <a:endParaRPr lang="en-US">
            <a:cs typeface="B Zar" pitchFamily="2" charset="-78"/>
          </a:endParaRPr>
        </a:p>
      </dgm:t>
    </dgm:pt>
    <dgm:pt modelId="{C80ECE86-F29C-41C9-BEC6-8741E8ABEBE2}" type="sibTrans" cxnId="{C061195A-681E-40A6-BB13-3589B39652C1}">
      <dgm:prSet/>
      <dgm:spPr/>
      <dgm:t>
        <a:bodyPr/>
        <a:lstStyle/>
        <a:p>
          <a:endParaRPr lang="en-US">
            <a:cs typeface="B Zar" pitchFamily="2" charset="-78"/>
          </a:endParaRPr>
        </a:p>
      </dgm:t>
    </dgm:pt>
    <dgm:pt modelId="{F76184DE-770C-41B4-B4A6-B2424580D233}">
      <dgm:prSet/>
      <dgm:spPr/>
      <dgm:t>
        <a:bodyPr/>
        <a:lstStyle/>
        <a:p>
          <a:pPr algn="justLow" rtl="1"/>
          <a:r>
            <a:rPr lang="fa-IR" dirty="0" smtClean="0">
              <a:cs typeface="B Zar" pitchFamily="2" charset="-78"/>
            </a:rPr>
            <a:t>هرگونه ریسکی که به علت نگهداری دارایی‌های مالی ایجاد می‌شود.</a:t>
          </a:r>
          <a:endParaRPr lang="en-US" dirty="0">
            <a:cs typeface="B Zar" pitchFamily="2" charset="-78"/>
          </a:endParaRPr>
        </a:p>
      </dgm:t>
    </dgm:pt>
    <dgm:pt modelId="{57DED497-7D9C-42A4-A82F-8865BF4CB0D9}" type="parTrans" cxnId="{FB255592-6C6D-494C-B02D-FBA57FAB9452}">
      <dgm:prSet/>
      <dgm:spPr/>
      <dgm:t>
        <a:bodyPr/>
        <a:lstStyle/>
        <a:p>
          <a:endParaRPr lang="en-US">
            <a:cs typeface="B Zar" pitchFamily="2" charset="-78"/>
          </a:endParaRPr>
        </a:p>
      </dgm:t>
    </dgm:pt>
    <dgm:pt modelId="{E50F01AD-2DFA-4DCC-93C0-1F962B024899}" type="sibTrans" cxnId="{FB255592-6C6D-494C-B02D-FBA57FAB9452}">
      <dgm:prSet/>
      <dgm:spPr/>
      <dgm:t>
        <a:bodyPr/>
        <a:lstStyle/>
        <a:p>
          <a:endParaRPr lang="en-US">
            <a:cs typeface="B Zar" pitchFamily="2" charset="-78"/>
          </a:endParaRPr>
        </a:p>
      </dgm:t>
    </dgm:pt>
    <dgm:pt modelId="{D0471FF4-4645-4B09-AE34-B30C185EDDA4}" type="pres">
      <dgm:prSet presAssocID="{5EE60847-6AF5-48DE-A547-B3E40F1C4EBC}" presName="linearFlow" presStyleCnt="0">
        <dgm:presLayoutVars>
          <dgm:dir val="rev"/>
          <dgm:animLvl val="lvl"/>
          <dgm:resizeHandles val="exact"/>
        </dgm:presLayoutVars>
      </dgm:prSet>
      <dgm:spPr/>
      <dgm:t>
        <a:bodyPr/>
        <a:lstStyle/>
        <a:p>
          <a:endParaRPr lang="en-US"/>
        </a:p>
      </dgm:t>
    </dgm:pt>
    <dgm:pt modelId="{57F4F111-694C-4950-95D7-12DAD500D8BD}" type="pres">
      <dgm:prSet presAssocID="{07CF9A4D-BE3C-4066-A34E-05EEF49817D0}" presName="composite" presStyleCnt="0"/>
      <dgm:spPr/>
    </dgm:pt>
    <dgm:pt modelId="{A2C943D0-6A78-47C6-96B5-88F31C99F99E}" type="pres">
      <dgm:prSet presAssocID="{07CF9A4D-BE3C-4066-A34E-05EEF49817D0}" presName="parentText" presStyleLbl="alignNode1" presStyleIdx="0" presStyleCnt="2">
        <dgm:presLayoutVars>
          <dgm:chMax val="1"/>
          <dgm:bulletEnabled val="1"/>
        </dgm:presLayoutVars>
      </dgm:prSet>
      <dgm:spPr/>
      <dgm:t>
        <a:bodyPr/>
        <a:lstStyle/>
        <a:p>
          <a:endParaRPr lang="en-US"/>
        </a:p>
      </dgm:t>
    </dgm:pt>
    <dgm:pt modelId="{9A88AE65-3FE2-48F1-BF6F-CBBD55C9DA2E}" type="pres">
      <dgm:prSet presAssocID="{07CF9A4D-BE3C-4066-A34E-05EEF49817D0}" presName="descendantText" presStyleLbl="alignAcc1" presStyleIdx="0" presStyleCnt="2">
        <dgm:presLayoutVars>
          <dgm:bulletEnabled val="1"/>
        </dgm:presLayoutVars>
      </dgm:prSet>
      <dgm:spPr/>
      <dgm:t>
        <a:bodyPr/>
        <a:lstStyle/>
        <a:p>
          <a:endParaRPr lang="en-US"/>
        </a:p>
      </dgm:t>
    </dgm:pt>
    <dgm:pt modelId="{46F631A0-3938-4FCA-9F73-D07A07B5FC22}" type="pres">
      <dgm:prSet presAssocID="{804D1D8C-F69B-4EE7-B326-EED7BA6B9830}" presName="sp" presStyleCnt="0"/>
      <dgm:spPr/>
    </dgm:pt>
    <dgm:pt modelId="{390EBE52-DC47-4C95-ACEC-11ADA55AD74F}" type="pres">
      <dgm:prSet presAssocID="{7BF15B63-5FAE-4324-860D-27D21E4CD749}" presName="composite" presStyleCnt="0"/>
      <dgm:spPr/>
    </dgm:pt>
    <dgm:pt modelId="{F478BC25-4117-45EF-8FB8-007943B3219C}" type="pres">
      <dgm:prSet presAssocID="{7BF15B63-5FAE-4324-860D-27D21E4CD749}" presName="parentText" presStyleLbl="alignNode1" presStyleIdx="1" presStyleCnt="2">
        <dgm:presLayoutVars>
          <dgm:chMax val="1"/>
          <dgm:bulletEnabled val="1"/>
        </dgm:presLayoutVars>
      </dgm:prSet>
      <dgm:spPr/>
      <dgm:t>
        <a:bodyPr/>
        <a:lstStyle/>
        <a:p>
          <a:endParaRPr lang="en-US"/>
        </a:p>
      </dgm:t>
    </dgm:pt>
    <dgm:pt modelId="{C499CC51-3A34-4228-B8CF-319F35FD6F80}" type="pres">
      <dgm:prSet presAssocID="{7BF15B63-5FAE-4324-860D-27D21E4CD749}" presName="descendantText" presStyleLbl="alignAcc1" presStyleIdx="1" presStyleCnt="2">
        <dgm:presLayoutVars>
          <dgm:bulletEnabled val="1"/>
        </dgm:presLayoutVars>
      </dgm:prSet>
      <dgm:spPr/>
      <dgm:t>
        <a:bodyPr/>
        <a:lstStyle/>
        <a:p>
          <a:endParaRPr lang="en-US"/>
        </a:p>
      </dgm:t>
    </dgm:pt>
  </dgm:ptLst>
  <dgm:cxnLst>
    <dgm:cxn modelId="{86E93746-4E6E-4534-B74D-4AA01DF6D08E}" type="presOf" srcId="{5EE60847-6AF5-48DE-A547-B3E40F1C4EBC}" destId="{D0471FF4-4645-4B09-AE34-B30C185EDDA4}" srcOrd="0" destOrd="0" presId="urn:microsoft.com/office/officeart/2005/8/layout/chevron2"/>
    <dgm:cxn modelId="{17C634FA-EA7F-45F1-9103-9CE2CC9E304E}" type="presOf" srcId="{F76184DE-770C-41B4-B4A6-B2424580D233}" destId="{C499CC51-3A34-4228-B8CF-319F35FD6F80}" srcOrd="0" destOrd="0" presId="urn:microsoft.com/office/officeart/2005/8/layout/chevron2"/>
    <dgm:cxn modelId="{BE6D4A74-7198-4A16-ACD7-D4E8B0C76628}" type="presOf" srcId="{07CF9A4D-BE3C-4066-A34E-05EEF49817D0}" destId="{A2C943D0-6A78-47C6-96B5-88F31C99F99E}" srcOrd="0" destOrd="0" presId="urn:microsoft.com/office/officeart/2005/8/layout/chevron2"/>
    <dgm:cxn modelId="{FB255592-6C6D-494C-B02D-FBA57FAB9452}" srcId="{7BF15B63-5FAE-4324-860D-27D21E4CD749}" destId="{F76184DE-770C-41B4-B4A6-B2424580D233}" srcOrd="0" destOrd="0" parTransId="{57DED497-7D9C-42A4-A82F-8865BF4CB0D9}" sibTransId="{E50F01AD-2DFA-4DCC-93C0-1F962B024899}"/>
    <dgm:cxn modelId="{B612B83F-6D44-406D-B9CA-6CF0A849EBA1}" type="presOf" srcId="{7BF15B63-5FAE-4324-860D-27D21E4CD749}" destId="{F478BC25-4117-45EF-8FB8-007943B3219C}" srcOrd="0" destOrd="0" presId="urn:microsoft.com/office/officeart/2005/8/layout/chevron2"/>
    <dgm:cxn modelId="{98C273F7-CC9B-4E92-9555-F369C34C4346}" type="presOf" srcId="{F60C4456-6D43-432C-BAA9-2C6247D12943}" destId="{9A88AE65-3FE2-48F1-BF6F-CBBD55C9DA2E}" srcOrd="0" destOrd="0" presId="urn:microsoft.com/office/officeart/2005/8/layout/chevron2"/>
    <dgm:cxn modelId="{C061195A-681E-40A6-BB13-3589B39652C1}" srcId="{5EE60847-6AF5-48DE-A547-B3E40F1C4EBC}" destId="{7BF15B63-5FAE-4324-860D-27D21E4CD749}" srcOrd="1" destOrd="0" parTransId="{F6ABBC44-49BA-469A-852B-368438714244}" sibTransId="{C80ECE86-F29C-41C9-BEC6-8741E8ABEBE2}"/>
    <dgm:cxn modelId="{3DAF7A1B-1908-40BF-9C5E-4E0547B410A2}" srcId="{07CF9A4D-BE3C-4066-A34E-05EEF49817D0}" destId="{F60C4456-6D43-432C-BAA9-2C6247D12943}" srcOrd="0" destOrd="0" parTransId="{A554A4CB-0E18-4E89-89FB-CB5563EE742B}" sibTransId="{C1F8F646-612E-4568-8441-E06BEEAE94FF}"/>
    <dgm:cxn modelId="{D2F40FD4-DAE2-41C4-8973-67D8C7769B54}" srcId="{5EE60847-6AF5-48DE-A547-B3E40F1C4EBC}" destId="{07CF9A4D-BE3C-4066-A34E-05EEF49817D0}" srcOrd="0" destOrd="0" parTransId="{C79377D5-01A7-4766-9C71-A7E9AE297908}" sibTransId="{804D1D8C-F69B-4EE7-B326-EED7BA6B9830}"/>
    <dgm:cxn modelId="{F58B0CDA-B24B-4DEB-9B13-DD6BDDDF6F24}" type="presParOf" srcId="{D0471FF4-4645-4B09-AE34-B30C185EDDA4}" destId="{57F4F111-694C-4950-95D7-12DAD500D8BD}" srcOrd="0" destOrd="0" presId="urn:microsoft.com/office/officeart/2005/8/layout/chevron2"/>
    <dgm:cxn modelId="{CE26AB46-ABF4-4F93-8E8D-7A6674AC0BDD}" type="presParOf" srcId="{57F4F111-694C-4950-95D7-12DAD500D8BD}" destId="{A2C943D0-6A78-47C6-96B5-88F31C99F99E}" srcOrd="0" destOrd="0" presId="urn:microsoft.com/office/officeart/2005/8/layout/chevron2"/>
    <dgm:cxn modelId="{A68816D3-435C-4422-8A82-3C3BCA0E1831}" type="presParOf" srcId="{57F4F111-694C-4950-95D7-12DAD500D8BD}" destId="{9A88AE65-3FE2-48F1-BF6F-CBBD55C9DA2E}" srcOrd="1" destOrd="0" presId="urn:microsoft.com/office/officeart/2005/8/layout/chevron2"/>
    <dgm:cxn modelId="{682D4CE5-2E84-492A-B1B0-0903209F31EC}" type="presParOf" srcId="{D0471FF4-4645-4B09-AE34-B30C185EDDA4}" destId="{46F631A0-3938-4FCA-9F73-D07A07B5FC22}" srcOrd="1" destOrd="0" presId="urn:microsoft.com/office/officeart/2005/8/layout/chevron2"/>
    <dgm:cxn modelId="{2C153E1A-237F-4E8F-B7AE-D821C35F0F0C}" type="presParOf" srcId="{D0471FF4-4645-4B09-AE34-B30C185EDDA4}" destId="{390EBE52-DC47-4C95-ACEC-11ADA55AD74F}" srcOrd="2" destOrd="0" presId="urn:microsoft.com/office/officeart/2005/8/layout/chevron2"/>
    <dgm:cxn modelId="{633CCF2E-0146-4A8E-8585-1ED348DF6257}" type="presParOf" srcId="{390EBE52-DC47-4C95-ACEC-11ADA55AD74F}" destId="{F478BC25-4117-45EF-8FB8-007943B3219C}" srcOrd="0" destOrd="0" presId="urn:microsoft.com/office/officeart/2005/8/layout/chevron2"/>
    <dgm:cxn modelId="{68885584-E290-421F-BBCA-68D89413F045}" type="presParOf" srcId="{390EBE52-DC47-4C95-ACEC-11ADA55AD74F}" destId="{C499CC51-3A34-4228-B8CF-319F35FD6F8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F901B2B-EA5A-46FE-95EB-E478CD4C5B35}" type="doc">
      <dgm:prSet loTypeId="urn:microsoft.com/office/officeart/2005/8/layout/list1" loCatId="list" qsTypeId="urn:microsoft.com/office/officeart/2005/8/quickstyle/3d2" qsCatId="3D" csTypeId="urn:microsoft.com/office/officeart/2005/8/colors/colorful1#1" csCatId="colorful" phldr="1"/>
      <dgm:spPr/>
      <dgm:t>
        <a:bodyPr/>
        <a:lstStyle/>
        <a:p>
          <a:endParaRPr lang="en-US"/>
        </a:p>
      </dgm:t>
    </dgm:pt>
    <dgm:pt modelId="{D9943EDF-7E2E-4CFC-B0DB-D81DC0E6A5F0}">
      <dgm:prSet/>
      <dgm:spPr/>
      <dgm:t>
        <a:bodyPr/>
        <a:lstStyle/>
        <a:p>
          <a:pPr algn="ctr" rtl="1"/>
          <a:r>
            <a:rPr lang="ar-SA" dirty="0" smtClean="0">
              <a:cs typeface="B Titr" pitchFamily="2" charset="-78"/>
            </a:rPr>
            <a:t>انتقال وجوه</a:t>
          </a:r>
          <a:endParaRPr lang="fa-IR" dirty="0">
            <a:cs typeface="B Titr" pitchFamily="2" charset="-78"/>
          </a:endParaRPr>
        </a:p>
      </dgm:t>
    </dgm:pt>
    <dgm:pt modelId="{6D3B0B83-20A0-41E4-8682-CA3EE50ACE0D}" type="parTrans" cxnId="{E4D575AA-4C5A-40BA-B863-340B11F9ECDF}">
      <dgm:prSet/>
      <dgm:spPr/>
      <dgm:t>
        <a:bodyPr/>
        <a:lstStyle/>
        <a:p>
          <a:endParaRPr lang="en-US"/>
        </a:p>
      </dgm:t>
    </dgm:pt>
    <dgm:pt modelId="{3459972F-B0A6-4244-BD7C-6C98A654E51A}" type="sibTrans" cxnId="{E4D575AA-4C5A-40BA-B863-340B11F9ECDF}">
      <dgm:prSet/>
      <dgm:spPr/>
      <dgm:t>
        <a:bodyPr/>
        <a:lstStyle/>
        <a:p>
          <a:endParaRPr lang="en-US"/>
        </a:p>
      </dgm:t>
    </dgm:pt>
    <dgm:pt modelId="{CF3DAB17-493F-4ECA-996A-9C9269EBDD83}">
      <dgm:prSet/>
      <dgm:spPr/>
      <dgm:t>
        <a:bodyPr/>
        <a:lstStyle/>
        <a:p>
          <a:pPr algn="justLow" rtl="1"/>
          <a:r>
            <a:rPr lang="fa-IR" dirty="0" smtClean="0">
              <a:cs typeface="B Zar" pitchFamily="2" charset="-78"/>
            </a:rPr>
            <a:t>انتقال وجوه </a:t>
          </a:r>
          <a:r>
            <a:rPr lang="ar-SA" dirty="0" smtClean="0">
              <a:cs typeface="B Zar" pitchFamily="2" charset="-78"/>
            </a:rPr>
            <a:t>از </a:t>
          </a:r>
          <a:r>
            <a:rPr lang="fa-IR" dirty="0" smtClean="0">
              <a:cs typeface="B Zar" pitchFamily="2" charset="-78"/>
            </a:rPr>
            <a:t>آن‌هایی</a:t>
          </a:r>
          <a:r>
            <a:rPr lang="ar-SA" dirty="0" smtClean="0">
              <a:cs typeface="B Zar" pitchFamily="2" charset="-78"/>
            </a:rPr>
            <a:t> كه مازاد دارند و مي‌خواهند سرمايه‌گذاري كنند به </a:t>
          </a:r>
          <a:r>
            <a:rPr lang="fa-IR" dirty="0" smtClean="0">
              <a:cs typeface="B Zar" pitchFamily="2" charset="-78"/>
            </a:rPr>
            <a:t>آن‌هایی </a:t>
          </a:r>
          <a:r>
            <a:rPr lang="ar-SA" dirty="0" smtClean="0">
              <a:cs typeface="B Zar" pitchFamily="2" charset="-78"/>
            </a:rPr>
            <a:t>كه براي سرمايه‌گذاري در دارايي‌هاي واقعي </a:t>
          </a:r>
          <a:r>
            <a:rPr lang="fa-IR" dirty="0" smtClean="0">
              <a:cs typeface="B Zar" pitchFamily="2" charset="-78"/>
            </a:rPr>
            <a:t>به </a:t>
          </a:r>
          <a:r>
            <a:rPr lang="ar-SA" dirty="0" smtClean="0">
              <a:cs typeface="B Zar" pitchFamily="2" charset="-78"/>
            </a:rPr>
            <a:t>وجوه نياز دارند</a:t>
          </a:r>
          <a:r>
            <a:rPr lang="en-US" dirty="0" smtClean="0">
              <a:cs typeface="B Zar" pitchFamily="2" charset="-78"/>
            </a:rPr>
            <a:t>.</a:t>
          </a:r>
          <a:endParaRPr lang="fa-IR" dirty="0">
            <a:cs typeface="B Zar" pitchFamily="2" charset="-78"/>
          </a:endParaRPr>
        </a:p>
      </dgm:t>
    </dgm:pt>
    <dgm:pt modelId="{15E7CC48-5985-4898-9DFA-AB26446426E3}" type="parTrans" cxnId="{2CA55A93-2971-4845-B271-0EB74AE7A07C}">
      <dgm:prSet/>
      <dgm:spPr/>
      <dgm:t>
        <a:bodyPr/>
        <a:lstStyle/>
        <a:p>
          <a:endParaRPr lang="en-US"/>
        </a:p>
      </dgm:t>
    </dgm:pt>
    <dgm:pt modelId="{248DFAD9-4B44-4E05-A1D0-4A8B10A6EF7F}" type="sibTrans" cxnId="{2CA55A93-2971-4845-B271-0EB74AE7A07C}">
      <dgm:prSet/>
      <dgm:spPr/>
      <dgm:t>
        <a:bodyPr/>
        <a:lstStyle/>
        <a:p>
          <a:endParaRPr lang="en-US"/>
        </a:p>
      </dgm:t>
    </dgm:pt>
    <dgm:pt modelId="{0ABA14ED-67DC-4D5A-A6E1-D874FEADFA90}">
      <dgm:prSet/>
      <dgm:spPr/>
      <dgm:t>
        <a:bodyPr/>
        <a:lstStyle/>
        <a:p>
          <a:pPr algn="ctr" rtl="1"/>
          <a:r>
            <a:rPr lang="fa-IR" dirty="0" smtClean="0">
              <a:cs typeface="B Titr" pitchFamily="2" charset="-78"/>
            </a:rPr>
            <a:t>توزیع‌مجدد ریسک</a:t>
          </a:r>
          <a:endParaRPr lang="en-US" dirty="0">
            <a:cs typeface="B Titr" pitchFamily="2" charset="-78"/>
          </a:endParaRPr>
        </a:p>
      </dgm:t>
    </dgm:pt>
    <dgm:pt modelId="{6DED7BE7-009F-4EB3-AFBB-9D03FE462D40}" type="parTrans" cxnId="{33E82DCB-B5B5-4E12-A53A-634325F019A6}">
      <dgm:prSet/>
      <dgm:spPr/>
      <dgm:t>
        <a:bodyPr/>
        <a:lstStyle/>
        <a:p>
          <a:endParaRPr lang="en-US"/>
        </a:p>
      </dgm:t>
    </dgm:pt>
    <dgm:pt modelId="{D42F6E1F-6C92-4EC1-9162-CA30C5E7931D}" type="sibTrans" cxnId="{33E82DCB-B5B5-4E12-A53A-634325F019A6}">
      <dgm:prSet/>
      <dgm:spPr/>
      <dgm:t>
        <a:bodyPr/>
        <a:lstStyle/>
        <a:p>
          <a:endParaRPr lang="en-US"/>
        </a:p>
      </dgm:t>
    </dgm:pt>
    <dgm:pt modelId="{EC2DDF58-1C94-4D8B-9F35-D5A792730F0E}">
      <dgm:prSet/>
      <dgm:spPr/>
      <dgm:t>
        <a:bodyPr/>
        <a:lstStyle/>
        <a:p>
          <a:pPr algn="justLow" rtl="1"/>
          <a:r>
            <a:rPr lang="ar-SA" dirty="0" smtClean="0">
              <a:cs typeface="B Zar" pitchFamily="2" charset="-78"/>
            </a:rPr>
            <a:t>انتقال وجوه به شكلي كه خطر غيرقابل اجتناب مربوط به جريان نقدي حاصل از داريي‌هاي واقعي بين عرضه‌كنندگان و تقاضاكنندگان وجوه، توزيع مجدد شود</a:t>
          </a:r>
          <a:r>
            <a:rPr lang="en-US" dirty="0" smtClean="0">
              <a:cs typeface="B Zar" pitchFamily="2" charset="-78"/>
            </a:rPr>
            <a:t>.</a:t>
          </a:r>
          <a:endParaRPr lang="en-US" dirty="0">
            <a:cs typeface="B Zar" pitchFamily="2" charset="-78"/>
          </a:endParaRPr>
        </a:p>
      </dgm:t>
    </dgm:pt>
    <dgm:pt modelId="{093CF152-E368-4D4D-8AD1-5BC64CC735B3}" type="parTrans" cxnId="{086B5F92-C6E5-49E9-90B0-02BE37EAA4AF}">
      <dgm:prSet/>
      <dgm:spPr/>
      <dgm:t>
        <a:bodyPr/>
        <a:lstStyle/>
        <a:p>
          <a:endParaRPr lang="en-US"/>
        </a:p>
      </dgm:t>
    </dgm:pt>
    <dgm:pt modelId="{C4883287-2BE6-49AA-91B9-9106E8DC9871}" type="sibTrans" cxnId="{086B5F92-C6E5-49E9-90B0-02BE37EAA4AF}">
      <dgm:prSet/>
      <dgm:spPr/>
      <dgm:t>
        <a:bodyPr/>
        <a:lstStyle/>
        <a:p>
          <a:endParaRPr lang="en-US"/>
        </a:p>
      </dgm:t>
    </dgm:pt>
    <dgm:pt modelId="{631CFA4B-AE4C-4CF4-BAF9-929623B76B0C}" type="pres">
      <dgm:prSet presAssocID="{0F901B2B-EA5A-46FE-95EB-E478CD4C5B35}" presName="linear" presStyleCnt="0">
        <dgm:presLayoutVars>
          <dgm:dir val="rev"/>
          <dgm:animLvl val="lvl"/>
          <dgm:resizeHandles val="exact"/>
        </dgm:presLayoutVars>
      </dgm:prSet>
      <dgm:spPr/>
      <dgm:t>
        <a:bodyPr/>
        <a:lstStyle/>
        <a:p>
          <a:endParaRPr lang="en-US"/>
        </a:p>
      </dgm:t>
    </dgm:pt>
    <dgm:pt modelId="{5EBA58C5-7E3A-4859-9F24-A5E10CA3CDE7}" type="pres">
      <dgm:prSet presAssocID="{D9943EDF-7E2E-4CFC-B0DB-D81DC0E6A5F0}" presName="parentLin" presStyleCnt="0"/>
      <dgm:spPr/>
    </dgm:pt>
    <dgm:pt modelId="{E211E433-2B49-4D82-98E2-1B7C1BA636BA}" type="pres">
      <dgm:prSet presAssocID="{D9943EDF-7E2E-4CFC-B0DB-D81DC0E6A5F0}" presName="parentLeftMargin" presStyleLbl="node1" presStyleIdx="0" presStyleCnt="2"/>
      <dgm:spPr/>
      <dgm:t>
        <a:bodyPr/>
        <a:lstStyle/>
        <a:p>
          <a:endParaRPr lang="en-US"/>
        </a:p>
      </dgm:t>
    </dgm:pt>
    <dgm:pt modelId="{3D91FE1A-3B7F-4CDB-A9A5-46DC25CE9524}" type="pres">
      <dgm:prSet presAssocID="{D9943EDF-7E2E-4CFC-B0DB-D81DC0E6A5F0}" presName="parentText" presStyleLbl="node1" presStyleIdx="0" presStyleCnt="2">
        <dgm:presLayoutVars>
          <dgm:chMax val="0"/>
          <dgm:bulletEnabled val="1"/>
        </dgm:presLayoutVars>
      </dgm:prSet>
      <dgm:spPr>
        <a:prstGeom prst="doubleWave">
          <a:avLst/>
        </a:prstGeom>
      </dgm:spPr>
      <dgm:t>
        <a:bodyPr/>
        <a:lstStyle/>
        <a:p>
          <a:endParaRPr lang="en-US"/>
        </a:p>
      </dgm:t>
    </dgm:pt>
    <dgm:pt modelId="{84323B28-8219-4BC0-9742-4E734B456E52}" type="pres">
      <dgm:prSet presAssocID="{D9943EDF-7E2E-4CFC-B0DB-D81DC0E6A5F0}" presName="negativeSpace" presStyleCnt="0"/>
      <dgm:spPr/>
    </dgm:pt>
    <dgm:pt modelId="{4A5AD3A3-9B8E-453E-ADD7-39064F043E2E}" type="pres">
      <dgm:prSet presAssocID="{D9943EDF-7E2E-4CFC-B0DB-D81DC0E6A5F0}" presName="childText" presStyleLbl="conFgAcc1" presStyleIdx="0" presStyleCnt="2">
        <dgm:presLayoutVars>
          <dgm:bulletEnabled val="1"/>
        </dgm:presLayoutVars>
      </dgm:prSet>
      <dgm:spPr/>
      <dgm:t>
        <a:bodyPr/>
        <a:lstStyle/>
        <a:p>
          <a:endParaRPr lang="en-US"/>
        </a:p>
      </dgm:t>
    </dgm:pt>
    <dgm:pt modelId="{9D30DA00-AC80-4444-9909-71F8FE4F9BBF}" type="pres">
      <dgm:prSet presAssocID="{3459972F-B0A6-4244-BD7C-6C98A654E51A}" presName="spaceBetweenRectangles" presStyleCnt="0"/>
      <dgm:spPr/>
    </dgm:pt>
    <dgm:pt modelId="{E6BA2DB5-FCDB-4FBA-8ACC-E4A72056B1D6}" type="pres">
      <dgm:prSet presAssocID="{0ABA14ED-67DC-4D5A-A6E1-D874FEADFA90}" presName="parentLin" presStyleCnt="0"/>
      <dgm:spPr/>
    </dgm:pt>
    <dgm:pt modelId="{0DB1F90C-2BDD-4669-A9DB-4077C1C320E7}" type="pres">
      <dgm:prSet presAssocID="{0ABA14ED-67DC-4D5A-A6E1-D874FEADFA90}" presName="parentLeftMargin" presStyleLbl="node1" presStyleIdx="0" presStyleCnt="2"/>
      <dgm:spPr/>
      <dgm:t>
        <a:bodyPr/>
        <a:lstStyle/>
        <a:p>
          <a:endParaRPr lang="en-US"/>
        </a:p>
      </dgm:t>
    </dgm:pt>
    <dgm:pt modelId="{0DCAB52B-6759-42A4-93A2-80F6F7F291DF}" type="pres">
      <dgm:prSet presAssocID="{0ABA14ED-67DC-4D5A-A6E1-D874FEADFA90}" presName="parentText" presStyleLbl="node1" presStyleIdx="1" presStyleCnt="2">
        <dgm:presLayoutVars>
          <dgm:chMax val="0"/>
          <dgm:bulletEnabled val="1"/>
        </dgm:presLayoutVars>
      </dgm:prSet>
      <dgm:spPr>
        <a:prstGeom prst="doubleWave">
          <a:avLst/>
        </a:prstGeom>
      </dgm:spPr>
      <dgm:t>
        <a:bodyPr/>
        <a:lstStyle/>
        <a:p>
          <a:endParaRPr lang="en-US"/>
        </a:p>
      </dgm:t>
    </dgm:pt>
    <dgm:pt modelId="{87E6CE9B-59AC-4B20-BB4E-874239971E2C}" type="pres">
      <dgm:prSet presAssocID="{0ABA14ED-67DC-4D5A-A6E1-D874FEADFA90}" presName="negativeSpace" presStyleCnt="0"/>
      <dgm:spPr/>
    </dgm:pt>
    <dgm:pt modelId="{3D3579CD-7BE7-472F-80E3-F7B9AF3B2C8B}" type="pres">
      <dgm:prSet presAssocID="{0ABA14ED-67DC-4D5A-A6E1-D874FEADFA90}" presName="childText" presStyleLbl="conFgAcc1" presStyleIdx="1" presStyleCnt="2">
        <dgm:presLayoutVars>
          <dgm:bulletEnabled val="1"/>
        </dgm:presLayoutVars>
      </dgm:prSet>
      <dgm:spPr/>
      <dgm:t>
        <a:bodyPr/>
        <a:lstStyle/>
        <a:p>
          <a:endParaRPr lang="en-US"/>
        </a:p>
      </dgm:t>
    </dgm:pt>
  </dgm:ptLst>
  <dgm:cxnLst>
    <dgm:cxn modelId="{F65A2635-160F-4478-A837-C5F98A01B57F}" type="presOf" srcId="{0ABA14ED-67DC-4D5A-A6E1-D874FEADFA90}" destId="{0DCAB52B-6759-42A4-93A2-80F6F7F291DF}" srcOrd="1" destOrd="0" presId="urn:microsoft.com/office/officeart/2005/8/layout/list1"/>
    <dgm:cxn modelId="{641E1FEC-AE19-4EFA-B36C-27F97DEAC209}" type="presOf" srcId="{EC2DDF58-1C94-4D8B-9F35-D5A792730F0E}" destId="{3D3579CD-7BE7-472F-80E3-F7B9AF3B2C8B}" srcOrd="0" destOrd="0" presId="urn:microsoft.com/office/officeart/2005/8/layout/list1"/>
    <dgm:cxn modelId="{21006C13-AC8C-41DB-B72E-FD59474EDD7F}" type="presOf" srcId="{0ABA14ED-67DC-4D5A-A6E1-D874FEADFA90}" destId="{0DB1F90C-2BDD-4669-A9DB-4077C1C320E7}" srcOrd="0" destOrd="0" presId="urn:microsoft.com/office/officeart/2005/8/layout/list1"/>
    <dgm:cxn modelId="{2CA55A93-2971-4845-B271-0EB74AE7A07C}" srcId="{D9943EDF-7E2E-4CFC-B0DB-D81DC0E6A5F0}" destId="{CF3DAB17-493F-4ECA-996A-9C9269EBDD83}" srcOrd="0" destOrd="0" parTransId="{15E7CC48-5985-4898-9DFA-AB26446426E3}" sibTransId="{248DFAD9-4B44-4E05-A1D0-4A8B10A6EF7F}"/>
    <dgm:cxn modelId="{CABE1895-164F-499E-B399-1F02BB18F0CE}" type="presOf" srcId="{0F901B2B-EA5A-46FE-95EB-E478CD4C5B35}" destId="{631CFA4B-AE4C-4CF4-BAF9-929623B76B0C}" srcOrd="0" destOrd="0" presId="urn:microsoft.com/office/officeart/2005/8/layout/list1"/>
    <dgm:cxn modelId="{086B5F92-C6E5-49E9-90B0-02BE37EAA4AF}" srcId="{0ABA14ED-67DC-4D5A-A6E1-D874FEADFA90}" destId="{EC2DDF58-1C94-4D8B-9F35-D5A792730F0E}" srcOrd="0" destOrd="0" parTransId="{093CF152-E368-4D4D-8AD1-5BC64CC735B3}" sibTransId="{C4883287-2BE6-49AA-91B9-9106E8DC9871}"/>
    <dgm:cxn modelId="{1B70677D-E1F8-4F12-B995-0C9FA0C8F3D9}" type="presOf" srcId="{CF3DAB17-493F-4ECA-996A-9C9269EBDD83}" destId="{4A5AD3A3-9B8E-453E-ADD7-39064F043E2E}" srcOrd="0" destOrd="0" presId="urn:microsoft.com/office/officeart/2005/8/layout/list1"/>
    <dgm:cxn modelId="{1C26DE73-4E59-49A8-BBBD-B6BCAF97E103}" type="presOf" srcId="{D9943EDF-7E2E-4CFC-B0DB-D81DC0E6A5F0}" destId="{E211E433-2B49-4D82-98E2-1B7C1BA636BA}" srcOrd="0" destOrd="0" presId="urn:microsoft.com/office/officeart/2005/8/layout/list1"/>
    <dgm:cxn modelId="{33E82DCB-B5B5-4E12-A53A-634325F019A6}" srcId="{0F901B2B-EA5A-46FE-95EB-E478CD4C5B35}" destId="{0ABA14ED-67DC-4D5A-A6E1-D874FEADFA90}" srcOrd="1" destOrd="0" parTransId="{6DED7BE7-009F-4EB3-AFBB-9D03FE462D40}" sibTransId="{D42F6E1F-6C92-4EC1-9162-CA30C5E7931D}"/>
    <dgm:cxn modelId="{4A516C5D-5CDC-4B3B-8BEA-5E5AC12BBCB8}" type="presOf" srcId="{D9943EDF-7E2E-4CFC-B0DB-D81DC0E6A5F0}" destId="{3D91FE1A-3B7F-4CDB-A9A5-46DC25CE9524}" srcOrd="1" destOrd="0" presId="urn:microsoft.com/office/officeart/2005/8/layout/list1"/>
    <dgm:cxn modelId="{E4D575AA-4C5A-40BA-B863-340B11F9ECDF}" srcId="{0F901B2B-EA5A-46FE-95EB-E478CD4C5B35}" destId="{D9943EDF-7E2E-4CFC-B0DB-D81DC0E6A5F0}" srcOrd="0" destOrd="0" parTransId="{6D3B0B83-20A0-41E4-8682-CA3EE50ACE0D}" sibTransId="{3459972F-B0A6-4244-BD7C-6C98A654E51A}"/>
    <dgm:cxn modelId="{EB70F429-F0A4-46D3-A0B1-C88EDC25ADEE}" type="presParOf" srcId="{631CFA4B-AE4C-4CF4-BAF9-929623B76B0C}" destId="{5EBA58C5-7E3A-4859-9F24-A5E10CA3CDE7}" srcOrd="0" destOrd="0" presId="urn:microsoft.com/office/officeart/2005/8/layout/list1"/>
    <dgm:cxn modelId="{07692431-B62B-4227-AB2C-003D0AEA02F3}" type="presParOf" srcId="{5EBA58C5-7E3A-4859-9F24-A5E10CA3CDE7}" destId="{E211E433-2B49-4D82-98E2-1B7C1BA636BA}" srcOrd="0" destOrd="0" presId="urn:microsoft.com/office/officeart/2005/8/layout/list1"/>
    <dgm:cxn modelId="{48BD2481-9FCF-4B45-B633-CE9D40F246E1}" type="presParOf" srcId="{5EBA58C5-7E3A-4859-9F24-A5E10CA3CDE7}" destId="{3D91FE1A-3B7F-4CDB-A9A5-46DC25CE9524}" srcOrd="1" destOrd="0" presId="urn:microsoft.com/office/officeart/2005/8/layout/list1"/>
    <dgm:cxn modelId="{65E1422D-C407-40BC-9369-271EAFDEB15E}" type="presParOf" srcId="{631CFA4B-AE4C-4CF4-BAF9-929623B76B0C}" destId="{84323B28-8219-4BC0-9742-4E734B456E52}" srcOrd="1" destOrd="0" presId="urn:microsoft.com/office/officeart/2005/8/layout/list1"/>
    <dgm:cxn modelId="{08C924C7-272F-401D-A024-454DEDF6C624}" type="presParOf" srcId="{631CFA4B-AE4C-4CF4-BAF9-929623B76B0C}" destId="{4A5AD3A3-9B8E-453E-ADD7-39064F043E2E}" srcOrd="2" destOrd="0" presId="urn:microsoft.com/office/officeart/2005/8/layout/list1"/>
    <dgm:cxn modelId="{D0037410-0F9F-4349-99C3-2A50DEAAEDD5}" type="presParOf" srcId="{631CFA4B-AE4C-4CF4-BAF9-929623B76B0C}" destId="{9D30DA00-AC80-4444-9909-71F8FE4F9BBF}" srcOrd="3" destOrd="0" presId="urn:microsoft.com/office/officeart/2005/8/layout/list1"/>
    <dgm:cxn modelId="{69203723-CFD9-4BF2-9DDC-81A0D81BED47}" type="presParOf" srcId="{631CFA4B-AE4C-4CF4-BAF9-929623B76B0C}" destId="{E6BA2DB5-FCDB-4FBA-8ACC-E4A72056B1D6}" srcOrd="4" destOrd="0" presId="urn:microsoft.com/office/officeart/2005/8/layout/list1"/>
    <dgm:cxn modelId="{CD6462AF-ACB2-49CF-9313-93F764D411A3}" type="presParOf" srcId="{E6BA2DB5-FCDB-4FBA-8ACC-E4A72056B1D6}" destId="{0DB1F90C-2BDD-4669-A9DB-4077C1C320E7}" srcOrd="0" destOrd="0" presId="urn:microsoft.com/office/officeart/2005/8/layout/list1"/>
    <dgm:cxn modelId="{2E249758-6F76-42C0-89D6-2609F4EB3374}" type="presParOf" srcId="{E6BA2DB5-FCDB-4FBA-8ACC-E4A72056B1D6}" destId="{0DCAB52B-6759-42A4-93A2-80F6F7F291DF}" srcOrd="1" destOrd="0" presId="urn:microsoft.com/office/officeart/2005/8/layout/list1"/>
    <dgm:cxn modelId="{D5DEB8F8-DB17-4E3A-A2AE-CF750738DAE2}" type="presParOf" srcId="{631CFA4B-AE4C-4CF4-BAF9-929623B76B0C}" destId="{87E6CE9B-59AC-4B20-BB4E-874239971E2C}" srcOrd="5" destOrd="0" presId="urn:microsoft.com/office/officeart/2005/8/layout/list1"/>
    <dgm:cxn modelId="{A7B1DB4D-7DC1-4BBF-A358-8B7A36E4D393}" type="presParOf" srcId="{631CFA4B-AE4C-4CF4-BAF9-929623B76B0C}" destId="{3D3579CD-7BE7-472F-80E3-F7B9AF3B2C8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F2FABE9-A787-4B7C-924C-B25C9BF3C403}" type="doc">
      <dgm:prSet loTypeId="urn:microsoft.com/office/officeart/2005/8/layout/hList6" loCatId="list" qsTypeId="urn:microsoft.com/office/officeart/2005/8/quickstyle/3d2" qsCatId="3D" csTypeId="urn:microsoft.com/office/officeart/2005/8/colors/colorful1#3" csCatId="colorful" phldr="1"/>
      <dgm:spPr/>
      <dgm:t>
        <a:bodyPr/>
        <a:lstStyle/>
        <a:p>
          <a:endParaRPr lang="en-US"/>
        </a:p>
      </dgm:t>
    </dgm:pt>
    <dgm:pt modelId="{02D823BB-4AAC-4B49-8F50-6ADD5C6D3FFC}">
      <dgm:prSet/>
      <dgm:spPr/>
      <dgm:t>
        <a:bodyPr/>
        <a:lstStyle/>
        <a:p>
          <a:pPr algn="ctr" rtl="1"/>
          <a:r>
            <a:rPr lang="fa-IR" dirty="0" smtClean="0">
              <a:cs typeface="B Titr" pitchFamily="2" charset="-78"/>
            </a:rPr>
            <a:t>پایه</a:t>
          </a:r>
          <a:endParaRPr lang="en-US" dirty="0">
            <a:cs typeface="B Titr" pitchFamily="2" charset="-78"/>
          </a:endParaRPr>
        </a:p>
      </dgm:t>
    </dgm:pt>
    <dgm:pt modelId="{33177737-3665-4D49-A341-D885DB6AFF08}" type="parTrans" cxnId="{49ADD578-C93B-41B9-858C-C3F59EE7F597}">
      <dgm:prSet/>
      <dgm:spPr/>
      <dgm:t>
        <a:bodyPr/>
        <a:lstStyle/>
        <a:p>
          <a:endParaRPr lang="en-US"/>
        </a:p>
      </dgm:t>
    </dgm:pt>
    <dgm:pt modelId="{D766047A-79E2-44FF-8FC3-800ABA1670F6}" type="sibTrans" cxnId="{49ADD578-C93B-41B9-858C-C3F59EE7F597}">
      <dgm:prSet/>
      <dgm:spPr/>
      <dgm:t>
        <a:bodyPr/>
        <a:lstStyle/>
        <a:p>
          <a:endParaRPr lang="en-US"/>
        </a:p>
      </dgm:t>
    </dgm:pt>
    <dgm:pt modelId="{25B602D5-4BDC-4443-AD99-48EDB634607B}">
      <dgm:prSet/>
      <dgm:spPr/>
      <dgm:t>
        <a:bodyPr/>
        <a:lstStyle/>
        <a:p>
          <a:pPr algn="l" rtl="0"/>
          <a:r>
            <a:rPr lang="en-US" dirty="0" smtClean="0"/>
            <a:t>Primary</a:t>
          </a:r>
          <a:endParaRPr lang="fa-IR" dirty="0"/>
        </a:p>
      </dgm:t>
    </dgm:pt>
    <dgm:pt modelId="{728F8100-C36B-4D88-82F6-C24C3EB31363}" type="parTrans" cxnId="{B9A85C87-C801-4404-BDDE-D7FD5511F3F5}">
      <dgm:prSet/>
      <dgm:spPr/>
      <dgm:t>
        <a:bodyPr/>
        <a:lstStyle/>
        <a:p>
          <a:endParaRPr lang="en-US"/>
        </a:p>
      </dgm:t>
    </dgm:pt>
    <dgm:pt modelId="{564B14A0-59E9-459C-B782-CB5727D0FD21}" type="sibTrans" cxnId="{B9A85C87-C801-4404-BDDE-D7FD5511F3F5}">
      <dgm:prSet/>
      <dgm:spPr/>
      <dgm:t>
        <a:bodyPr/>
        <a:lstStyle/>
        <a:p>
          <a:endParaRPr lang="en-US"/>
        </a:p>
      </dgm:t>
    </dgm:pt>
    <dgm:pt modelId="{21FAB9FA-9FC0-4827-81D2-8434ACFA7361}">
      <dgm:prSet/>
      <dgm:spPr/>
      <dgm:t>
        <a:bodyPr/>
        <a:lstStyle/>
        <a:p>
          <a:pPr algn="ctr" rtl="1"/>
          <a:r>
            <a:rPr lang="fa-IR" dirty="0" smtClean="0">
              <a:cs typeface="B Titr" pitchFamily="2" charset="-78"/>
            </a:rPr>
            <a:t>مشتقه</a:t>
          </a:r>
          <a:endParaRPr lang="en-US" dirty="0">
            <a:cs typeface="B Titr" pitchFamily="2" charset="-78"/>
          </a:endParaRPr>
        </a:p>
      </dgm:t>
    </dgm:pt>
    <dgm:pt modelId="{BC793FD2-6389-43F8-B7F4-362E362A1132}" type="parTrans" cxnId="{EE4ECC11-D7DE-497C-BD1D-4AC3BCEB6413}">
      <dgm:prSet/>
      <dgm:spPr/>
      <dgm:t>
        <a:bodyPr/>
        <a:lstStyle/>
        <a:p>
          <a:endParaRPr lang="en-US"/>
        </a:p>
      </dgm:t>
    </dgm:pt>
    <dgm:pt modelId="{27272656-1A10-4004-829A-91F6B738FDB0}" type="sibTrans" cxnId="{EE4ECC11-D7DE-497C-BD1D-4AC3BCEB6413}">
      <dgm:prSet/>
      <dgm:spPr/>
      <dgm:t>
        <a:bodyPr/>
        <a:lstStyle/>
        <a:p>
          <a:endParaRPr lang="en-US"/>
        </a:p>
      </dgm:t>
    </dgm:pt>
    <dgm:pt modelId="{0E165AF2-9706-4A4D-B9B6-8E1334CAFB33}">
      <dgm:prSet/>
      <dgm:spPr/>
      <dgm:t>
        <a:bodyPr/>
        <a:lstStyle/>
        <a:p>
          <a:pPr algn="l" rtl="0"/>
          <a:r>
            <a:rPr lang="en-US" dirty="0" smtClean="0"/>
            <a:t>Derivatives</a:t>
          </a:r>
          <a:endParaRPr lang="en-US" dirty="0"/>
        </a:p>
      </dgm:t>
    </dgm:pt>
    <dgm:pt modelId="{60279C76-D525-497A-86A7-79836F5D73F2}" type="parTrans" cxnId="{2716B395-0607-4BF8-9A3A-9FA8F5F74DF7}">
      <dgm:prSet/>
      <dgm:spPr/>
      <dgm:t>
        <a:bodyPr/>
        <a:lstStyle/>
        <a:p>
          <a:endParaRPr lang="en-US"/>
        </a:p>
      </dgm:t>
    </dgm:pt>
    <dgm:pt modelId="{577AFE0E-A5E1-404B-8C08-CCBA25DDB797}" type="sibTrans" cxnId="{2716B395-0607-4BF8-9A3A-9FA8F5F74DF7}">
      <dgm:prSet/>
      <dgm:spPr/>
      <dgm:t>
        <a:bodyPr/>
        <a:lstStyle/>
        <a:p>
          <a:endParaRPr lang="en-US"/>
        </a:p>
      </dgm:t>
    </dgm:pt>
    <dgm:pt modelId="{E6264CF1-75A3-4FB1-88E2-FFAA481DCE44}" type="pres">
      <dgm:prSet presAssocID="{5F2FABE9-A787-4B7C-924C-B25C9BF3C403}" presName="Name0" presStyleCnt="0">
        <dgm:presLayoutVars>
          <dgm:dir/>
          <dgm:resizeHandles val="exact"/>
        </dgm:presLayoutVars>
      </dgm:prSet>
      <dgm:spPr/>
      <dgm:t>
        <a:bodyPr/>
        <a:lstStyle/>
        <a:p>
          <a:endParaRPr lang="en-US"/>
        </a:p>
      </dgm:t>
    </dgm:pt>
    <dgm:pt modelId="{ECD7846C-9A90-4CD8-B4E6-C7C3D9AC94F0}" type="pres">
      <dgm:prSet presAssocID="{02D823BB-4AAC-4B49-8F50-6ADD5C6D3FFC}" presName="node" presStyleLbl="node1" presStyleIdx="0" presStyleCnt="2" custLinFactX="100000" custLinFactNeighborX="128538">
        <dgm:presLayoutVars>
          <dgm:bulletEnabled val="1"/>
        </dgm:presLayoutVars>
      </dgm:prSet>
      <dgm:spPr/>
      <dgm:t>
        <a:bodyPr/>
        <a:lstStyle/>
        <a:p>
          <a:endParaRPr lang="en-US"/>
        </a:p>
      </dgm:t>
    </dgm:pt>
    <dgm:pt modelId="{C6A0C2FF-4C57-45E6-A0DC-68B0EDEF9BC3}" type="pres">
      <dgm:prSet presAssocID="{D766047A-79E2-44FF-8FC3-800ABA1670F6}" presName="sibTrans" presStyleCnt="0"/>
      <dgm:spPr/>
    </dgm:pt>
    <dgm:pt modelId="{CEF3AF31-221B-4BC7-A62E-09C49C577442}" type="pres">
      <dgm:prSet presAssocID="{21FAB9FA-9FC0-4827-81D2-8434ACFA7361}" presName="node" presStyleLbl="node1" presStyleIdx="1" presStyleCnt="2" custLinFactX="-100000" custLinFactNeighborX="-128537">
        <dgm:presLayoutVars>
          <dgm:bulletEnabled val="1"/>
        </dgm:presLayoutVars>
      </dgm:prSet>
      <dgm:spPr/>
      <dgm:t>
        <a:bodyPr/>
        <a:lstStyle/>
        <a:p>
          <a:endParaRPr lang="en-US"/>
        </a:p>
      </dgm:t>
    </dgm:pt>
  </dgm:ptLst>
  <dgm:cxnLst>
    <dgm:cxn modelId="{0516A0A5-1C5E-402C-BE26-A46B2B838D30}" type="presOf" srcId="{0E165AF2-9706-4A4D-B9B6-8E1334CAFB33}" destId="{CEF3AF31-221B-4BC7-A62E-09C49C577442}" srcOrd="0" destOrd="1" presId="urn:microsoft.com/office/officeart/2005/8/layout/hList6"/>
    <dgm:cxn modelId="{4F1D1A91-9303-4C6B-8E7A-EBA34933F48C}" type="presOf" srcId="{25B602D5-4BDC-4443-AD99-48EDB634607B}" destId="{ECD7846C-9A90-4CD8-B4E6-C7C3D9AC94F0}" srcOrd="0" destOrd="1" presId="urn:microsoft.com/office/officeart/2005/8/layout/hList6"/>
    <dgm:cxn modelId="{2368C362-75B5-498C-B01F-E4F25A45626D}" type="presOf" srcId="{21FAB9FA-9FC0-4827-81D2-8434ACFA7361}" destId="{CEF3AF31-221B-4BC7-A62E-09C49C577442}" srcOrd="0" destOrd="0" presId="urn:microsoft.com/office/officeart/2005/8/layout/hList6"/>
    <dgm:cxn modelId="{B9A85C87-C801-4404-BDDE-D7FD5511F3F5}" srcId="{02D823BB-4AAC-4B49-8F50-6ADD5C6D3FFC}" destId="{25B602D5-4BDC-4443-AD99-48EDB634607B}" srcOrd="0" destOrd="0" parTransId="{728F8100-C36B-4D88-82F6-C24C3EB31363}" sibTransId="{564B14A0-59E9-459C-B782-CB5727D0FD21}"/>
    <dgm:cxn modelId="{F038AC05-CB0B-4773-88CB-5285F0501A87}" type="presOf" srcId="{5F2FABE9-A787-4B7C-924C-B25C9BF3C403}" destId="{E6264CF1-75A3-4FB1-88E2-FFAA481DCE44}" srcOrd="0" destOrd="0" presId="urn:microsoft.com/office/officeart/2005/8/layout/hList6"/>
    <dgm:cxn modelId="{EE4ECC11-D7DE-497C-BD1D-4AC3BCEB6413}" srcId="{5F2FABE9-A787-4B7C-924C-B25C9BF3C403}" destId="{21FAB9FA-9FC0-4827-81D2-8434ACFA7361}" srcOrd="1" destOrd="0" parTransId="{BC793FD2-6389-43F8-B7F4-362E362A1132}" sibTransId="{27272656-1A10-4004-829A-91F6B738FDB0}"/>
    <dgm:cxn modelId="{2716B395-0607-4BF8-9A3A-9FA8F5F74DF7}" srcId="{21FAB9FA-9FC0-4827-81D2-8434ACFA7361}" destId="{0E165AF2-9706-4A4D-B9B6-8E1334CAFB33}" srcOrd="0" destOrd="0" parTransId="{60279C76-D525-497A-86A7-79836F5D73F2}" sibTransId="{577AFE0E-A5E1-404B-8C08-CCBA25DDB797}"/>
    <dgm:cxn modelId="{49ADD578-C93B-41B9-858C-C3F59EE7F597}" srcId="{5F2FABE9-A787-4B7C-924C-B25C9BF3C403}" destId="{02D823BB-4AAC-4B49-8F50-6ADD5C6D3FFC}" srcOrd="0" destOrd="0" parTransId="{33177737-3665-4D49-A341-D885DB6AFF08}" sibTransId="{D766047A-79E2-44FF-8FC3-800ABA1670F6}"/>
    <dgm:cxn modelId="{E50277F8-07D1-4A0E-B4FD-C306A6BA541B}" type="presOf" srcId="{02D823BB-4AAC-4B49-8F50-6ADD5C6D3FFC}" destId="{ECD7846C-9A90-4CD8-B4E6-C7C3D9AC94F0}" srcOrd="0" destOrd="0" presId="urn:microsoft.com/office/officeart/2005/8/layout/hList6"/>
    <dgm:cxn modelId="{55D95268-0BD5-4280-8592-EE920E23D5F7}" type="presParOf" srcId="{E6264CF1-75A3-4FB1-88E2-FFAA481DCE44}" destId="{ECD7846C-9A90-4CD8-B4E6-C7C3D9AC94F0}" srcOrd="0" destOrd="0" presId="urn:microsoft.com/office/officeart/2005/8/layout/hList6"/>
    <dgm:cxn modelId="{0F250E4C-DB70-4233-A2D5-B2BCCD832516}" type="presParOf" srcId="{E6264CF1-75A3-4FB1-88E2-FFAA481DCE44}" destId="{C6A0C2FF-4C57-45E6-A0DC-68B0EDEF9BC3}" srcOrd="1" destOrd="0" presId="urn:microsoft.com/office/officeart/2005/8/layout/hList6"/>
    <dgm:cxn modelId="{64A8F901-49C3-44FE-A4CA-23733946AF42}" type="presParOf" srcId="{E6264CF1-75A3-4FB1-88E2-FFAA481DCE44}" destId="{CEF3AF31-221B-4BC7-A62E-09C49C577442}"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6315AEF5-E346-4D71-8C10-30697A2718D8}" type="doc">
      <dgm:prSet loTypeId="urn:microsoft.com/office/officeart/2005/8/layout/list1" loCatId="list" qsTypeId="urn:microsoft.com/office/officeart/2005/8/quickstyle/3d2" qsCatId="3D" csTypeId="urn:microsoft.com/office/officeart/2005/8/colors/colorful1#4" csCatId="colorful" phldr="1"/>
      <dgm:spPr/>
      <dgm:t>
        <a:bodyPr/>
        <a:lstStyle/>
        <a:p>
          <a:endParaRPr lang="en-US"/>
        </a:p>
      </dgm:t>
    </dgm:pt>
    <dgm:pt modelId="{92D4962F-0175-4FA2-AC3A-C7BE3ECBC557}">
      <dgm:prSet custT="1"/>
      <dgm:spPr/>
      <dgm:t>
        <a:bodyPr/>
        <a:lstStyle/>
        <a:p>
          <a:pPr algn="ctr" rtl="1"/>
          <a:r>
            <a:rPr lang="fa-IR" sz="1600" b="1" dirty="0" smtClean="0">
              <a:cs typeface="B Nazanin" pitchFamily="2" charset="-78"/>
            </a:rPr>
            <a:t>یک خاکریز</a:t>
          </a:r>
          <a:endParaRPr lang="en-US" sz="1600" b="1" dirty="0">
            <a:cs typeface="B Nazanin" pitchFamily="2" charset="-78"/>
          </a:endParaRPr>
        </a:p>
      </dgm:t>
    </dgm:pt>
    <dgm:pt modelId="{D801D2F7-D6CD-442E-A378-87999A24E1E7}" type="parTrans" cxnId="{E66A3561-22C4-402F-A3AE-27AED76A8192}">
      <dgm:prSet/>
      <dgm:spPr/>
      <dgm:t>
        <a:bodyPr/>
        <a:lstStyle/>
        <a:p>
          <a:endParaRPr lang="en-US"/>
        </a:p>
      </dgm:t>
    </dgm:pt>
    <dgm:pt modelId="{12B954EB-9717-4EF1-A698-9C934598EC38}" type="sibTrans" cxnId="{E66A3561-22C4-402F-A3AE-27AED76A8192}">
      <dgm:prSet/>
      <dgm:spPr/>
      <dgm:t>
        <a:bodyPr/>
        <a:lstStyle/>
        <a:p>
          <a:endParaRPr lang="en-US"/>
        </a:p>
      </dgm:t>
    </dgm:pt>
    <dgm:pt modelId="{6856E173-7633-480C-AA73-AFFECA582EBA}">
      <dgm:prSet custT="1"/>
      <dgm:spPr/>
      <dgm:t>
        <a:bodyPr/>
        <a:lstStyle/>
        <a:p>
          <a:pPr algn="r" rtl="1"/>
          <a:r>
            <a:rPr lang="fa-IR" sz="1300" b="1" dirty="0" smtClean="0">
              <a:cs typeface="B Zar" pitchFamily="2" charset="-78"/>
            </a:rPr>
            <a:t>واحدهای صندوق‌های سرمایه‌گذاری مستغلات</a:t>
          </a:r>
          <a:endParaRPr lang="en-US" sz="1300" b="1" dirty="0">
            <a:cs typeface="B Zar" pitchFamily="2" charset="-78"/>
          </a:endParaRPr>
        </a:p>
      </dgm:t>
    </dgm:pt>
    <dgm:pt modelId="{66C04DCB-9F00-4C28-8F35-928DD9C9A065}" type="parTrans" cxnId="{B7F9DC44-8E83-43DC-8FBC-752031414738}">
      <dgm:prSet/>
      <dgm:spPr/>
      <dgm:t>
        <a:bodyPr/>
        <a:lstStyle/>
        <a:p>
          <a:endParaRPr lang="en-US"/>
        </a:p>
      </dgm:t>
    </dgm:pt>
    <dgm:pt modelId="{A277705F-23E4-41AA-AFF5-ABD3F995BF18}" type="sibTrans" cxnId="{B7F9DC44-8E83-43DC-8FBC-752031414738}">
      <dgm:prSet/>
      <dgm:spPr/>
      <dgm:t>
        <a:bodyPr/>
        <a:lstStyle/>
        <a:p>
          <a:endParaRPr lang="en-US"/>
        </a:p>
      </dgm:t>
    </dgm:pt>
    <dgm:pt modelId="{CC012680-38A8-4513-811A-ED75118721A4}">
      <dgm:prSet/>
      <dgm:spPr/>
      <dgm:t>
        <a:bodyPr/>
        <a:lstStyle/>
        <a:p>
          <a:pPr algn="l" rtl="0"/>
          <a:r>
            <a:rPr lang="en-US" sz="1100" dirty="0" smtClean="0">
              <a:cs typeface="B Zar" pitchFamily="2" charset="-78"/>
            </a:rPr>
            <a:t>Common Stock</a:t>
          </a:r>
          <a:endParaRPr lang="en-US" sz="1100" dirty="0">
            <a:cs typeface="B Zar" pitchFamily="2" charset="-78"/>
          </a:endParaRPr>
        </a:p>
      </dgm:t>
    </dgm:pt>
    <dgm:pt modelId="{5A2E7B73-6860-49E9-A074-84CF37C8C8D9}" type="parTrans" cxnId="{AE77FA62-5FA0-43D8-AC7C-D74103E2C913}">
      <dgm:prSet/>
      <dgm:spPr/>
      <dgm:t>
        <a:bodyPr/>
        <a:lstStyle/>
        <a:p>
          <a:endParaRPr lang="en-US"/>
        </a:p>
      </dgm:t>
    </dgm:pt>
    <dgm:pt modelId="{EA1EABA3-0F82-491D-A5AA-0B557C673A85}" type="sibTrans" cxnId="{AE77FA62-5FA0-43D8-AC7C-D74103E2C913}">
      <dgm:prSet/>
      <dgm:spPr/>
      <dgm:t>
        <a:bodyPr/>
        <a:lstStyle/>
        <a:p>
          <a:endParaRPr lang="en-US"/>
        </a:p>
      </dgm:t>
    </dgm:pt>
    <dgm:pt modelId="{27EB1B0B-6855-4293-BA92-40513C837268}">
      <dgm:prSet custT="1"/>
      <dgm:spPr/>
      <dgm:t>
        <a:bodyPr/>
        <a:lstStyle/>
        <a:p>
          <a:pPr algn="r" rtl="1"/>
          <a:r>
            <a:rPr lang="fa-IR" sz="1300" dirty="0" smtClean="0">
              <a:cs typeface="B Zar" pitchFamily="2" charset="-78"/>
            </a:rPr>
            <a:t>اوراق</a:t>
          </a:r>
          <a:r>
            <a:rPr lang="fa-IR" sz="1100" dirty="0" smtClean="0">
              <a:cs typeface="B Zar" pitchFamily="2" charset="-78"/>
            </a:rPr>
            <a:t> </a:t>
          </a:r>
          <a:r>
            <a:rPr lang="fa-IR" sz="1300" dirty="0" smtClean="0">
              <a:cs typeface="B Zar" pitchFamily="2" charset="-78"/>
            </a:rPr>
            <a:t>قرضه</a:t>
          </a:r>
          <a:endParaRPr lang="en-US" sz="1300" dirty="0">
            <a:cs typeface="B Zar" pitchFamily="2" charset="-78"/>
          </a:endParaRPr>
        </a:p>
      </dgm:t>
    </dgm:pt>
    <dgm:pt modelId="{46F61374-E045-4976-82BA-20E9E822CED1}" type="parTrans" cxnId="{1AC22AAE-8830-4663-BB5A-A257238DB1D4}">
      <dgm:prSet/>
      <dgm:spPr/>
      <dgm:t>
        <a:bodyPr/>
        <a:lstStyle/>
        <a:p>
          <a:endParaRPr lang="en-US"/>
        </a:p>
      </dgm:t>
    </dgm:pt>
    <dgm:pt modelId="{0EEA8455-E6FB-498B-9081-61F560ABFFC1}" type="sibTrans" cxnId="{1AC22AAE-8830-4663-BB5A-A257238DB1D4}">
      <dgm:prSet/>
      <dgm:spPr/>
      <dgm:t>
        <a:bodyPr/>
        <a:lstStyle/>
        <a:p>
          <a:endParaRPr lang="en-US"/>
        </a:p>
      </dgm:t>
    </dgm:pt>
    <dgm:pt modelId="{6F366069-A834-4370-BE80-EA6013BD94DB}">
      <dgm:prSet custT="1"/>
      <dgm:spPr/>
      <dgm:t>
        <a:bodyPr/>
        <a:lstStyle/>
        <a:p>
          <a:pPr algn="ctr" rtl="1"/>
          <a:r>
            <a:rPr lang="fa-IR" sz="1600" b="1" dirty="0" smtClean="0">
              <a:cs typeface="B Nazanin" pitchFamily="2" charset="-78"/>
            </a:rPr>
            <a:t>دو خاکریز</a:t>
          </a:r>
          <a:endParaRPr lang="en-US" sz="1600" b="1" dirty="0">
            <a:cs typeface="B Nazanin" pitchFamily="2" charset="-78"/>
          </a:endParaRPr>
        </a:p>
      </dgm:t>
    </dgm:pt>
    <dgm:pt modelId="{C0227EB3-0E7F-45C8-B3A3-91EAB0B1F9A8}" type="parTrans" cxnId="{A0F68510-CCF3-4433-9BA2-6D1FB0834D35}">
      <dgm:prSet/>
      <dgm:spPr/>
      <dgm:t>
        <a:bodyPr/>
        <a:lstStyle/>
        <a:p>
          <a:endParaRPr lang="en-US"/>
        </a:p>
      </dgm:t>
    </dgm:pt>
    <dgm:pt modelId="{CAE268FF-660A-415D-846A-4845D7D249BC}" type="sibTrans" cxnId="{A0F68510-CCF3-4433-9BA2-6D1FB0834D35}">
      <dgm:prSet/>
      <dgm:spPr/>
      <dgm:t>
        <a:bodyPr/>
        <a:lstStyle/>
        <a:p>
          <a:endParaRPr lang="en-US"/>
        </a:p>
      </dgm:t>
    </dgm:pt>
    <dgm:pt modelId="{4CC49739-B4B5-4936-A16A-6C003C057204}">
      <dgm:prSet custT="1"/>
      <dgm:spPr/>
      <dgm:t>
        <a:bodyPr/>
        <a:lstStyle/>
        <a:p>
          <a:pPr rtl="1"/>
          <a:r>
            <a:rPr lang="fa-IR" sz="1300" b="1" dirty="0" smtClean="0">
              <a:cs typeface="B Zar" pitchFamily="2" charset="-78"/>
            </a:rPr>
            <a:t>اوراق بهادر با پشتوانۀ وام‌های رهنی</a:t>
          </a:r>
          <a:endParaRPr lang="en-US" sz="1300" b="1" dirty="0">
            <a:cs typeface="B Zar" pitchFamily="2" charset="-78"/>
          </a:endParaRPr>
        </a:p>
      </dgm:t>
    </dgm:pt>
    <dgm:pt modelId="{ABC7C40A-CDA0-4D8F-B0C4-DD728C390580}" type="parTrans" cxnId="{5CA8F449-A858-43AB-91E4-7DF534F17A12}">
      <dgm:prSet/>
      <dgm:spPr/>
      <dgm:t>
        <a:bodyPr/>
        <a:lstStyle/>
        <a:p>
          <a:endParaRPr lang="en-US"/>
        </a:p>
      </dgm:t>
    </dgm:pt>
    <dgm:pt modelId="{82595A9B-A522-45A3-9AB5-B66D9512B7F1}" type="sibTrans" cxnId="{5CA8F449-A858-43AB-91E4-7DF534F17A12}">
      <dgm:prSet/>
      <dgm:spPr/>
      <dgm:t>
        <a:bodyPr/>
        <a:lstStyle/>
        <a:p>
          <a:endParaRPr lang="en-US"/>
        </a:p>
      </dgm:t>
    </dgm:pt>
    <dgm:pt modelId="{4EAA9CD6-6913-43F4-B191-AF5C515AD7A4}">
      <dgm:prSet/>
      <dgm:spPr/>
      <dgm:t>
        <a:bodyPr/>
        <a:lstStyle/>
        <a:p>
          <a:pPr rtl="0"/>
          <a:r>
            <a:rPr lang="en-US" sz="1100" dirty="0" smtClean="0">
              <a:cs typeface="B Zar" pitchFamily="2" charset="-78"/>
            </a:rPr>
            <a:t>Mortgage Backed Securities</a:t>
          </a:r>
          <a:endParaRPr lang="en-US" sz="1100" dirty="0">
            <a:cs typeface="B Zar" pitchFamily="2" charset="-78"/>
          </a:endParaRPr>
        </a:p>
      </dgm:t>
    </dgm:pt>
    <dgm:pt modelId="{90A82EDB-3BC2-4205-88F1-3948AD1989C3}" type="parTrans" cxnId="{A98670A1-1C14-41CE-8862-93620287A915}">
      <dgm:prSet/>
      <dgm:spPr/>
      <dgm:t>
        <a:bodyPr/>
        <a:lstStyle/>
        <a:p>
          <a:endParaRPr lang="en-US"/>
        </a:p>
      </dgm:t>
    </dgm:pt>
    <dgm:pt modelId="{67B0C777-9C69-4813-9D28-9E6B95FFBBE1}" type="sibTrans" cxnId="{A98670A1-1C14-41CE-8862-93620287A915}">
      <dgm:prSet/>
      <dgm:spPr/>
      <dgm:t>
        <a:bodyPr/>
        <a:lstStyle/>
        <a:p>
          <a:endParaRPr lang="en-US"/>
        </a:p>
      </dgm:t>
    </dgm:pt>
    <dgm:pt modelId="{9D5EA073-BAFB-4A1F-B5BE-A854688A2C57}">
      <dgm:prSet custT="1"/>
      <dgm:spPr/>
      <dgm:t>
        <a:bodyPr/>
        <a:lstStyle/>
        <a:p>
          <a:pPr rtl="1"/>
          <a:r>
            <a:rPr lang="fa-IR" sz="1300" dirty="0" smtClean="0">
              <a:cs typeface="B Zar" pitchFamily="2" charset="-78"/>
            </a:rPr>
            <a:t>قرارداد آتی شاخص سهام</a:t>
          </a:r>
          <a:endParaRPr lang="en-US" sz="1300" dirty="0">
            <a:cs typeface="B Zar" pitchFamily="2" charset="-78"/>
          </a:endParaRPr>
        </a:p>
      </dgm:t>
    </dgm:pt>
    <dgm:pt modelId="{287079AB-0068-49B3-9FE0-49CD76A91037}" type="parTrans" cxnId="{9C148C69-8054-4E69-8FA5-204D47EF309D}">
      <dgm:prSet/>
      <dgm:spPr/>
      <dgm:t>
        <a:bodyPr/>
        <a:lstStyle/>
        <a:p>
          <a:endParaRPr lang="en-US"/>
        </a:p>
      </dgm:t>
    </dgm:pt>
    <dgm:pt modelId="{C1F74E30-BB7E-4E3D-88C1-343492147CE5}" type="sibTrans" cxnId="{9C148C69-8054-4E69-8FA5-204D47EF309D}">
      <dgm:prSet/>
      <dgm:spPr/>
      <dgm:t>
        <a:bodyPr/>
        <a:lstStyle/>
        <a:p>
          <a:endParaRPr lang="en-US"/>
        </a:p>
      </dgm:t>
    </dgm:pt>
    <dgm:pt modelId="{ADC0C2E7-3FC7-48C2-8F80-85B198A091FA}">
      <dgm:prSet/>
      <dgm:spPr/>
      <dgm:t>
        <a:bodyPr/>
        <a:lstStyle/>
        <a:p>
          <a:pPr rtl="0"/>
          <a:r>
            <a:rPr lang="en-US" sz="1100" dirty="0" smtClean="0">
              <a:cs typeface="B Zar" pitchFamily="2" charset="-78"/>
            </a:rPr>
            <a:t>Stock Index Futures</a:t>
          </a:r>
          <a:endParaRPr lang="en-US" sz="1100" dirty="0">
            <a:cs typeface="B Zar" pitchFamily="2" charset="-78"/>
          </a:endParaRPr>
        </a:p>
      </dgm:t>
    </dgm:pt>
    <dgm:pt modelId="{407AF9BB-8FF6-4D24-9A31-C70023AC6524}" type="parTrans" cxnId="{A2ED6A91-6537-496E-92B1-84C232054237}">
      <dgm:prSet/>
      <dgm:spPr/>
      <dgm:t>
        <a:bodyPr/>
        <a:lstStyle/>
        <a:p>
          <a:endParaRPr lang="en-US"/>
        </a:p>
      </dgm:t>
    </dgm:pt>
    <dgm:pt modelId="{F6AA5484-350D-4175-A3F6-3A044757F206}" type="sibTrans" cxnId="{A2ED6A91-6537-496E-92B1-84C232054237}">
      <dgm:prSet/>
      <dgm:spPr/>
      <dgm:t>
        <a:bodyPr/>
        <a:lstStyle/>
        <a:p>
          <a:endParaRPr lang="en-US"/>
        </a:p>
      </dgm:t>
    </dgm:pt>
    <dgm:pt modelId="{FB00AD36-62D5-4695-8F00-2DC12B3C2493}">
      <dgm:prSet custT="1"/>
      <dgm:spPr/>
      <dgm:t>
        <a:bodyPr/>
        <a:lstStyle/>
        <a:p>
          <a:pPr rtl="1"/>
          <a:r>
            <a:rPr lang="fa-IR" sz="1300" dirty="0" smtClean="0">
              <a:cs typeface="B Zar" pitchFamily="2" charset="-78"/>
            </a:rPr>
            <a:t>سوآپ نکول اعتباری</a:t>
          </a:r>
          <a:endParaRPr lang="en-US" sz="1300" dirty="0">
            <a:cs typeface="B Zar" pitchFamily="2" charset="-78"/>
          </a:endParaRPr>
        </a:p>
      </dgm:t>
    </dgm:pt>
    <dgm:pt modelId="{E88F8919-5E38-411E-8069-1029827FE2D1}" type="parTrans" cxnId="{37CFCBC3-F0E8-4873-917F-6E80F564AF8C}">
      <dgm:prSet/>
      <dgm:spPr/>
      <dgm:t>
        <a:bodyPr/>
        <a:lstStyle/>
        <a:p>
          <a:endParaRPr lang="en-US"/>
        </a:p>
      </dgm:t>
    </dgm:pt>
    <dgm:pt modelId="{201FDF4B-74F9-4A8A-8786-7B06708044FB}" type="sibTrans" cxnId="{37CFCBC3-F0E8-4873-917F-6E80F564AF8C}">
      <dgm:prSet/>
      <dgm:spPr/>
      <dgm:t>
        <a:bodyPr/>
        <a:lstStyle/>
        <a:p>
          <a:endParaRPr lang="en-US"/>
        </a:p>
      </dgm:t>
    </dgm:pt>
    <dgm:pt modelId="{33E6EFB7-BEE8-4AD4-99B8-2843CA165724}">
      <dgm:prSet custT="1"/>
      <dgm:spPr/>
      <dgm:t>
        <a:bodyPr/>
        <a:lstStyle/>
        <a:p>
          <a:pPr algn="ctr" rtl="1"/>
          <a:r>
            <a:rPr lang="fa-IR" sz="1600" b="1" dirty="0" smtClean="0">
              <a:cs typeface="B Nazanin" pitchFamily="2" charset="-78"/>
            </a:rPr>
            <a:t>سه خاکریز</a:t>
          </a:r>
          <a:endParaRPr lang="en-US" sz="1600" b="1" dirty="0">
            <a:cs typeface="B Nazanin" pitchFamily="2" charset="-78"/>
          </a:endParaRPr>
        </a:p>
      </dgm:t>
    </dgm:pt>
    <dgm:pt modelId="{D20DFEC6-49DE-4B58-9AE9-44E1322C1CDE}" type="parTrans" cxnId="{FEB70A52-A10B-408E-9388-55A6C08CC419}">
      <dgm:prSet/>
      <dgm:spPr/>
      <dgm:t>
        <a:bodyPr/>
        <a:lstStyle/>
        <a:p>
          <a:endParaRPr lang="en-US"/>
        </a:p>
      </dgm:t>
    </dgm:pt>
    <dgm:pt modelId="{18D841C6-B68D-4C1C-B751-D6BD583B0CF9}" type="sibTrans" cxnId="{FEB70A52-A10B-408E-9388-55A6C08CC419}">
      <dgm:prSet/>
      <dgm:spPr/>
      <dgm:t>
        <a:bodyPr/>
        <a:lstStyle/>
        <a:p>
          <a:endParaRPr lang="en-US"/>
        </a:p>
      </dgm:t>
    </dgm:pt>
    <dgm:pt modelId="{83804D07-F3E6-4E50-BACA-B2D3A79FAAA6}">
      <dgm:prSet custT="1"/>
      <dgm:spPr/>
      <dgm:t>
        <a:bodyPr/>
        <a:lstStyle/>
        <a:p>
          <a:pPr rtl="1"/>
          <a:r>
            <a:rPr lang="fa-IR" sz="1300" b="1" dirty="0" smtClean="0">
              <a:cs typeface="B Zar" pitchFamily="2" charset="-78"/>
            </a:rPr>
            <a:t>تعهدات رهنی وثیقه‌دار</a:t>
          </a:r>
          <a:endParaRPr lang="en-US" sz="1300" b="1" dirty="0">
            <a:cs typeface="B Zar" pitchFamily="2" charset="-78"/>
          </a:endParaRPr>
        </a:p>
      </dgm:t>
    </dgm:pt>
    <dgm:pt modelId="{697AE96B-70F8-4D3C-92D2-05F15C467C93}" type="parTrans" cxnId="{BDC09C76-71D8-498E-86A8-E7B6D72FC525}">
      <dgm:prSet/>
      <dgm:spPr/>
      <dgm:t>
        <a:bodyPr/>
        <a:lstStyle/>
        <a:p>
          <a:endParaRPr lang="en-US"/>
        </a:p>
      </dgm:t>
    </dgm:pt>
    <dgm:pt modelId="{104F7B7C-9A45-4289-A944-2451165112D5}" type="sibTrans" cxnId="{BDC09C76-71D8-498E-86A8-E7B6D72FC525}">
      <dgm:prSet/>
      <dgm:spPr/>
      <dgm:t>
        <a:bodyPr/>
        <a:lstStyle/>
        <a:p>
          <a:endParaRPr lang="en-US"/>
        </a:p>
      </dgm:t>
    </dgm:pt>
    <dgm:pt modelId="{B897AD9E-0A3F-4C9A-99D8-3FEE5B02ADB3}">
      <dgm:prSet/>
      <dgm:spPr/>
      <dgm:t>
        <a:bodyPr/>
        <a:lstStyle/>
        <a:p>
          <a:pPr rtl="0"/>
          <a:r>
            <a:rPr lang="en-US" sz="1000" dirty="0" smtClean="0">
              <a:cs typeface="B Zar" pitchFamily="2" charset="-78"/>
            </a:rPr>
            <a:t>Collateralized Mortgage Obligations</a:t>
          </a:r>
          <a:endParaRPr lang="en-US" sz="1000" dirty="0">
            <a:cs typeface="B Zar" pitchFamily="2" charset="-78"/>
          </a:endParaRPr>
        </a:p>
      </dgm:t>
    </dgm:pt>
    <dgm:pt modelId="{861D9953-0207-4BED-B5AE-C5494071C73A}" type="parTrans" cxnId="{F5AEE103-53EF-4EB9-AB5C-B26788F025B5}">
      <dgm:prSet/>
      <dgm:spPr/>
      <dgm:t>
        <a:bodyPr/>
        <a:lstStyle/>
        <a:p>
          <a:endParaRPr lang="en-US"/>
        </a:p>
      </dgm:t>
    </dgm:pt>
    <dgm:pt modelId="{E3E60CB0-6AE1-47C1-B637-F48CB26A7CE1}" type="sibTrans" cxnId="{F5AEE103-53EF-4EB9-AB5C-B26788F025B5}">
      <dgm:prSet/>
      <dgm:spPr/>
      <dgm:t>
        <a:bodyPr/>
        <a:lstStyle/>
        <a:p>
          <a:endParaRPr lang="en-US"/>
        </a:p>
      </dgm:t>
    </dgm:pt>
    <dgm:pt modelId="{D2046139-E113-4079-BA5F-A8A9FF689CC0}">
      <dgm:prSet/>
      <dgm:spPr/>
      <dgm:t>
        <a:bodyPr/>
        <a:lstStyle/>
        <a:p>
          <a:pPr rtl="1"/>
          <a:endParaRPr lang="en-US" sz="1000" dirty="0">
            <a:cs typeface="B Zar" pitchFamily="2" charset="-78"/>
          </a:endParaRPr>
        </a:p>
      </dgm:t>
    </dgm:pt>
    <dgm:pt modelId="{0AC4168F-B474-44A8-8D90-BAF36439AC5E}" type="parTrans" cxnId="{A7889361-FB70-4728-BCE0-AAC683775318}">
      <dgm:prSet/>
      <dgm:spPr/>
      <dgm:t>
        <a:bodyPr/>
        <a:lstStyle/>
        <a:p>
          <a:endParaRPr lang="en-US"/>
        </a:p>
      </dgm:t>
    </dgm:pt>
    <dgm:pt modelId="{6E041F46-C900-43C6-B2C1-75C50808136C}" type="sibTrans" cxnId="{A7889361-FB70-4728-BCE0-AAC683775318}">
      <dgm:prSet/>
      <dgm:spPr/>
      <dgm:t>
        <a:bodyPr/>
        <a:lstStyle/>
        <a:p>
          <a:endParaRPr lang="en-US"/>
        </a:p>
      </dgm:t>
    </dgm:pt>
    <dgm:pt modelId="{9FBDF9FC-A7C4-449F-A858-06020408A6CE}">
      <dgm:prSet/>
      <dgm:spPr/>
      <dgm:t>
        <a:bodyPr/>
        <a:lstStyle/>
        <a:p>
          <a:pPr rtl="0"/>
          <a:r>
            <a:rPr lang="en-US" sz="1000" dirty="0" smtClean="0">
              <a:cs typeface="B Zar" pitchFamily="2" charset="-78"/>
            </a:rPr>
            <a:t>Stock Index Options Futures</a:t>
          </a:r>
          <a:endParaRPr lang="en-US" sz="1000" dirty="0">
            <a:cs typeface="B Zar" pitchFamily="2" charset="-78"/>
          </a:endParaRPr>
        </a:p>
      </dgm:t>
    </dgm:pt>
    <dgm:pt modelId="{C83B4A08-9A5F-44CD-BC55-63898EE5F8F1}" type="parTrans" cxnId="{85D54E8F-51C3-4BBA-9FDC-4B0AC7EF6986}">
      <dgm:prSet/>
      <dgm:spPr/>
      <dgm:t>
        <a:bodyPr/>
        <a:lstStyle/>
        <a:p>
          <a:endParaRPr lang="en-US"/>
        </a:p>
      </dgm:t>
    </dgm:pt>
    <dgm:pt modelId="{01F7B766-54B9-4E35-ABF4-3CD26D9AEB9D}" type="sibTrans" cxnId="{85D54E8F-51C3-4BBA-9FDC-4B0AC7EF6986}">
      <dgm:prSet/>
      <dgm:spPr/>
      <dgm:t>
        <a:bodyPr/>
        <a:lstStyle/>
        <a:p>
          <a:endParaRPr lang="en-US"/>
        </a:p>
      </dgm:t>
    </dgm:pt>
    <dgm:pt modelId="{7B846CD4-30E6-409B-9E83-77A0B883546A}">
      <dgm:prSet/>
      <dgm:spPr/>
      <dgm:t>
        <a:bodyPr/>
        <a:lstStyle/>
        <a:p>
          <a:pPr rtl="0"/>
          <a:r>
            <a:rPr lang="en-US" sz="1100" dirty="0" smtClean="0">
              <a:cs typeface="B Zar" pitchFamily="2" charset="-78"/>
            </a:rPr>
            <a:t>Credit Default Swaps</a:t>
          </a:r>
        </a:p>
      </dgm:t>
    </dgm:pt>
    <dgm:pt modelId="{41C496B5-4375-44B5-939A-86773440E993}" type="parTrans" cxnId="{679AB70B-B04D-4F86-88C3-4AE0C5491DF0}">
      <dgm:prSet/>
      <dgm:spPr/>
      <dgm:t>
        <a:bodyPr/>
        <a:lstStyle/>
        <a:p>
          <a:endParaRPr lang="en-US"/>
        </a:p>
      </dgm:t>
    </dgm:pt>
    <dgm:pt modelId="{86F33ED0-C3E1-4C06-923F-B00D41D76994}" type="sibTrans" cxnId="{679AB70B-B04D-4F86-88C3-4AE0C5491DF0}">
      <dgm:prSet/>
      <dgm:spPr/>
      <dgm:t>
        <a:bodyPr/>
        <a:lstStyle/>
        <a:p>
          <a:endParaRPr lang="en-US"/>
        </a:p>
      </dgm:t>
    </dgm:pt>
    <dgm:pt modelId="{3A27E6AC-947E-482E-A285-AB909DD53AEF}">
      <dgm:prSet custT="1"/>
      <dgm:spPr/>
      <dgm:t>
        <a:bodyPr/>
        <a:lstStyle/>
        <a:p>
          <a:pPr rtl="1"/>
          <a:r>
            <a:rPr lang="fa-IR" sz="1300" dirty="0" smtClean="0">
              <a:cs typeface="B Zar" pitchFamily="2" charset="-78"/>
            </a:rPr>
            <a:t>اختیارمعاملۀ قرارداد آتی شاخص سهام</a:t>
          </a:r>
          <a:endParaRPr lang="en-US" sz="1300" dirty="0">
            <a:cs typeface="B Zar" pitchFamily="2" charset="-78"/>
          </a:endParaRPr>
        </a:p>
      </dgm:t>
    </dgm:pt>
    <dgm:pt modelId="{A6B29D69-71A8-49FC-8B04-32153214898E}" type="parTrans" cxnId="{4F1BD28E-5B2F-443E-B87E-B8FE165749EE}">
      <dgm:prSet/>
      <dgm:spPr/>
      <dgm:t>
        <a:bodyPr/>
        <a:lstStyle/>
        <a:p>
          <a:endParaRPr lang="en-US"/>
        </a:p>
      </dgm:t>
    </dgm:pt>
    <dgm:pt modelId="{DD57B049-6364-4CFC-99BD-7848D5837038}" type="sibTrans" cxnId="{4F1BD28E-5B2F-443E-B87E-B8FE165749EE}">
      <dgm:prSet/>
      <dgm:spPr/>
      <dgm:t>
        <a:bodyPr/>
        <a:lstStyle/>
        <a:p>
          <a:endParaRPr lang="en-US"/>
        </a:p>
      </dgm:t>
    </dgm:pt>
    <dgm:pt modelId="{3A1C5A01-2261-4225-8BFB-87C230F0CAB0}">
      <dgm:prSet custT="1"/>
      <dgm:spPr/>
      <dgm:t>
        <a:bodyPr/>
        <a:lstStyle/>
        <a:p>
          <a:pPr algn="r" rtl="1"/>
          <a:r>
            <a:rPr lang="fa-IR" sz="1300" dirty="0" smtClean="0">
              <a:cs typeface="B Zar" pitchFamily="2" charset="-78"/>
            </a:rPr>
            <a:t>سهام</a:t>
          </a:r>
          <a:endParaRPr lang="en-US" sz="1300" dirty="0">
            <a:cs typeface="B Zar" pitchFamily="2" charset="-78"/>
          </a:endParaRPr>
        </a:p>
      </dgm:t>
    </dgm:pt>
    <dgm:pt modelId="{1C866ACB-741C-4DF4-B95E-88E5077BA3BB}" type="parTrans" cxnId="{4C2C4132-243D-4331-A218-A9E3CB1A0CF2}">
      <dgm:prSet/>
      <dgm:spPr/>
      <dgm:t>
        <a:bodyPr/>
        <a:lstStyle/>
        <a:p>
          <a:endParaRPr lang="en-US"/>
        </a:p>
      </dgm:t>
    </dgm:pt>
    <dgm:pt modelId="{E6291343-CCE8-4C5B-99AC-B80B8908992B}" type="sibTrans" cxnId="{4C2C4132-243D-4331-A218-A9E3CB1A0CF2}">
      <dgm:prSet/>
      <dgm:spPr/>
      <dgm:t>
        <a:bodyPr/>
        <a:lstStyle/>
        <a:p>
          <a:endParaRPr lang="en-US"/>
        </a:p>
      </dgm:t>
    </dgm:pt>
    <dgm:pt modelId="{D0257264-817C-42B5-B745-43A8E9E3316D}">
      <dgm:prSet/>
      <dgm:spPr/>
      <dgm:t>
        <a:bodyPr/>
        <a:lstStyle/>
        <a:p>
          <a:pPr algn="l" rtl="0"/>
          <a:r>
            <a:rPr lang="en-US" sz="1100" dirty="0" smtClean="0">
              <a:cs typeface="B Zar" pitchFamily="2" charset="-78"/>
            </a:rPr>
            <a:t>Bonds</a:t>
          </a:r>
          <a:endParaRPr lang="en-US" sz="1100" dirty="0">
            <a:cs typeface="B Zar" pitchFamily="2" charset="-78"/>
          </a:endParaRPr>
        </a:p>
      </dgm:t>
    </dgm:pt>
    <dgm:pt modelId="{9046202D-4EBA-448B-8685-B71784C34715}" type="sibTrans" cxnId="{DA8329A3-0002-408C-ACE3-F76416808373}">
      <dgm:prSet/>
      <dgm:spPr/>
      <dgm:t>
        <a:bodyPr/>
        <a:lstStyle/>
        <a:p>
          <a:endParaRPr lang="en-US"/>
        </a:p>
      </dgm:t>
    </dgm:pt>
    <dgm:pt modelId="{14404C26-AC67-4F6A-A80C-B24B5AE41D6C}" type="parTrans" cxnId="{DA8329A3-0002-408C-ACE3-F76416808373}">
      <dgm:prSet/>
      <dgm:spPr/>
      <dgm:t>
        <a:bodyPr/>
        <a:lstStyle/>
        <a:p>
          <a:endParaRPr lang="en-US"/>
        </a:p>
      </dgm:t>
    </dgm:pt>
    <dgm:pt modelId="{19D2BE43-A5EC-455E-872F-363D830DF3AA}">
      <dgm:prSet custT="1"/>
      <dgm:spPr/>
      <dgm:t>
        <a:bodyPr/>
        <a:lstStyle/>
        <a:p>
          <a:pPr algn="l" rtl="0"/>
          <a:r>
            <a:rPr lang="en-US" sz="1300" dirty="0" smtClean="0">
              <a:cs typeface="B Zar" pitchFamily="2" charset="-78"/>
            </a:rPr>
            <a:t>Units of REITs</a:t>
          </a:r>
          <a:endParaRPr lang="en-US" sz="1300" dirty="0">
            <a:cs typeface="B Zar" pitchFamily="2" charset="-78"/>
          </a:endParaRPr>
        </a:p>
      </dgm:t>
    </dgm:pt>
    <dgm:pt modelId="{2D41FAD5-B68A-4ED7-9179-EA9C42D6545A}" type="parTrans" cxnId="{91756CC6-E59F-4768-BBED-9D3BE15CF8E5}">
      <dgm:prSet/>
      <dgm:spPr/>
      <dgm:t>
        <a:bodyPr/>
        <a:lstStyle/>
        <a:p>
          <a:endParaRPr lang="en-US"/>
        </a:p>
      </dgm:t>
    </dgm:pt>
    <dgm:pt modelId="{BE6507C1-CDA0-4DDE-A68D-0BF97BF14BEA}" type="sibTrans" cxnId="{91756CC6-E59F-4768-BBED-9D3BE15CF8E5}">
      <dgm:prSet/>
      <dgm:spPr/>
      <dgm:t>
        <a:bodyPr/>
        <a:lstStyle/>
        <a:p>
          <a:endParaRPr lang="en-US"/>
        </a:p>
      </dgm:t>
    </dgm:pt>
    <dgm:pt modelId="{39B2B226-6934-47EE-8D05-AEC7D18B568C}" type="pres">
      <dgm:prSet presAssocID="{6315AEF5-E346-4D71-8C10-30697A2718D8}" presName="linear" presStyleCnt="0">
        <dgm:presLayoutVars>
          <dgm:dir/>
          <dgm:animLvl val="lvl"/>
          <dgm:resizeHandles val="exact"/>
        </dgm:presLayoutVars>
      </dgm:prSet>
      <dgm:spPr/>
      <dgm:t>
        <a:bodyPr/>
        <a:lstStyle/>
        <a:p>
          <a:endParaRPr lang="en-US"/>
        </a:p>
      </dgm:t>
    </dgm:pt>
    <dgm:pt modelId="{EA03233A-373E-4A32-8618-E02E48765688}" type="pres">
      <dgm:prSet presAssocID="{92D4962F-0175-4FA2-AC3A-C7BE3ECBC557}" presName="parentLin" presStyleCnt="0"/>
      <dgm:spPr/>
    </dgm:pt>
    <dgm:pt modelId="{181818CB-ECBE-485E-AD4F-43E176E264FB}" type="pres">
      <dgm:prSet presAssocID="{92D4962F-0175-4FA2-AC3A-C7BE3ECBC557}" presName="parentLeftMargin" presStyleLbl="node1" presStyleIdx="0" presStyleCnt="3"/>
      <dgm:spPr/>
      <dgm:t>
        <a:bodyPr/>
        <a:lstStyle/>
        <a:p>
          <a:endParaRPr lang="en-US"/>
        </a:p>
      </dgm:t>
    </dgm:pt>
    <dgm:pt modelId="{493E5567-6057-4643-9255-87BF5975CF6F}" type="pres">
      <dgm:prSet presAssocID="{92D4962F-0175-4FA2-AC3A-C7BE3ECBC557}" presName="parentText" presStyleLbl="node1" presStyleIdx="0" presStyleCnt="3">
        <dgm:presLayoutVars>
          <dgm:chMax val="0"/>
          <dgm:bulletEnabled val="1"/>
        </dgm:presLayoutVars>
      </dgm:prSet>
      <dgm:spPr>
        <a:prstGeom prst="flowChartDocument">
          <a:avLst/>
        </a:prstGeom>
      </dgm:spPr>
      <dgm:t>
        <a:bodyPr/>
        <a:lstStyle/>
        <a:p>
          <a:endParaRPr lang="en-US"/>
        </a:p>
      </dgm:t>
    </dgm:pt>
    <dgm:pt modelId="{2FEC1803-A047-440B-B0F9-9440EADB6E31}" type="pres">
      <dgm:prSet presAssocID="{92D4962F-0175-4FA2-AC3A-C7BE3ECBC557}" presName="negativeSpace" presStyleCnt="0"/>
      <dgm:spPr/>
    </dgm:pt>
    <dgm:pt modelId="{E7E09280-0D0D-4F4A-8309-A5744362268C}" type="pres">
      <dgm:prSet presAssocID="{92D4962F-0175-4FA2-AC3A-C7BE3ECBC557}" presName="childText" presStyleLbl="conFgAcc1" presStyleIdx="0" presStyleCnt="3">
        <dgm:presLayoutVars>
          <dgm:bulletEnabled val="1"/>
        </dgm:presLayoutVars>
      </dgm:prSet>
      <dgm:spPr/>
      <dgm:t>
        <a:bodyPr/>
        <a:lstStyle/>
        <a:p>
          <a:endParaRPr lang="en-US"/>
        </a:p>
      </dgm:t>
    </dgm:pt>
    <dgm:pt modelId="{0E17AB3E-D332-4C3A-A64E-3399524677F1}" type="pres">
      <dgm:prSet presAssocID="{12B954EB-9717-4EF1-A698-9C934598EC38}" presName="spaceBetweenRectangles" presStyleCnt="0"/>
      <dgm:spPr/>
    </dgm:pt>
    <dgm:pt modelId="{7E4C1768-61AB-4452-B17F-AE93F4FAE394}" type="pres">
      <dgm:prSet presAssocID="{6F366069-A834-4370-BE80-EA6013BD94DB}" presName="parentLin" presStyleCnt="0"/>
      <dgm:spPr/>
    </dgm:pt>
    <dgm:pt modelId="{BF4B9DA7-9C7E-4668-BDDD-5A51EDEFE392}" type="pres">
      <dgm:prSet presAssocID="{6F366069-A834-4370-BE80-EA6013BD94DB}" presName="parentLeftMargin" presStyleLbl="node1" presStyleIdx="0" presStyleCnt="3"/>
      <dgm:spPr/>
      <dgm:t>
        <a:bodyPr/>
        <a:lstStyle/>
        <a:p>
          <a:endParaRPr lang="en-US"/>
        </a:p>
      </dgm:t>
    </dgm:pt>
    <dgm:pt modelId="{55BF6310-0B9A-42B5-BA66-241946464141}" type="pres">
      <dgm:prSet presAssocID="{6F366069-A834-4370-BE80-EA6013BD94DB}" presName="parentText" presStyleLbl="node1" presStyleIdx="1" presStyleCnt="3">
        <dgm:presLayoutVars>
          <dgm:chMax val="0"/>
          <dgm:bulletEnabled val="1"/>
        </dgm:presLayoutVars>
      </dgm:prSet>
      <dgm:spPr>
        <a:prstGeom prst="flowChartDocument">
          <a:avLst/>
        </a:prstGeom>
      </dgm:spPr>
      <dgm:t>
        <a:bodyPr/>
        <a:lstStyle/>
        <a:p>
          <a:endParaRPr lang="en-US"/>
        </a:p>
      </dgm:t>
    </dgm:pt>
    <dgm:pt modelId="{1C5255CB-A8A0-466D-BF4F-906CA4EC85CD}" type="pres">
      <dgm:prSet presAssocID="{6F366069-A834-4370-BE80-EA6013BD94DB}" presName="negativeSpace" presStyleCnt="0"/>
      <dgm:spPr/>
    </dgm:pt>
    <dgm:pt modelId="{2E3149A8-C2CF-47DF-9F76-80B8801D0AEB}" type="pres">
      <dgm:prSet presAssocID="{6F366069-A834-4370-BE80-EA6013BD94DB}" presName="childText" presStyleLbl="conFgAcc1" presStyleIdx="1" presStyleCnt="3">
        <dgm:presLayoutVars>
          <dgm:bulletEnabled val="1"/>
        </dgm:presLayoutVars>
      </dgm:prSet>
      <dgm:spPr/>
      <dgm:t>
        <a:bodyPr/>
        <a:lstStyle/>
        <a:p>
          <a:endParaRPr lang="en-US"/>
        </a:p>
      </dgm:t>
    </dgm:pt>
    <dgm:pt modelId="{342FE515-6203-442B-9BDA-4DA8082B7E8E}" type="pres">
      <dgm:prSet presAssocID="{CAE268FF-660A-415D-846A-4845D7D249BC}" presName="spaceBetweenRectangles" presStyleCnt="0"/>
      <dgm:spPr/>
    </dgm:pt>
    <dgm:pt modelId="{B89DFB5F-F47F-431C-95F9-C460C465DA45}" type="pres">
      <dgm:prSet presAssocID="{33E6EFB7-BEE8-4AD4-99B8-2843CA165724}" presName="parentLin" presStyleCnt="0"/>
      <dgm:spPr/>
    </dgm:pt>
    <dgm:pt modelId="{BCB702D0-9800-45EA-8B4F-F65693A0FCCF}" type="pres">
      <dgm:prSet presAssocID="{33E6EFB7-BEE8-4AD4-99B8-2843CA165724}" presName="parentLeftMargin" presStyleLbl="node1" presStyleIdx="1" presStyleCnt="3"/>
      <dgm:spPr/>
      <dgm:t>
        <a:bodyPr/>
        <a:lstStyle/>
        <a:p>
          <a:endParaRPr lang="en-US"/>
        </a:p>
      </dgm:t>
    </dgm:pt>
    <dgm:pt modelId="{8E29C22E-E854-4B1A-8A82-0B460ECF992A}" type="pres">
      <dgm:prSet presAssocID="{33E6EFB7-BEE8-4AD4-99B8-2843CA165724}" presName="parentText" presStyleLbl="node1" presStyleIdx="2" presStyleCnt="3">
        <dgm:presLayoutVars>
          <dgm:chMax val="0"/>
          <dgm:bulletEnabled val="1"/>
        </dgm:presLayoutVars>
      </dgm:prSet>
      <dgm:spPr>
        <a:prstGeom prst="flowChartDocument">
          <a:avLst/>
        </a:prstGeom>
      </dgm:spPr>
      <dgm:t>
        <a:bodyPr/>
        <a:lstStyle/>
        <a:p>
          <a:endParaRPr lang="en-US"/>
        </a:p>
      </dgm:t>
    </dgm:pt>
    <dgm:pt modelId="{36EE8E9E-601E-41FF-AE22-75EA6454BC78}" type="pres">
      <dgm:prSet presAssocID="{33E6EFB7-BEE8-4AD4-99B8-2843CA165724}" presName="negativeSpace" presStyleCnt="0"/>
      <dgm:spPr/>
    </dgm:pt>
    <dgm:pt modelId="{2442CAD5-1DBE-4F0A-8541-11205C291536}" type="pres">
      <dgm:prSet presAssocID="{33E6EFB7-BEE8-4AD4-99B8-2843CA165724}" presName="childText" presStyleLbl="conFgAcc1" presStyleIdx="2" presStyleCnt="3">
        <dgm:presLayoutVars>
          <dgm:bulletEnabled val="1"/>
        </dgm:presLayoutVars>
      </dgm:prSet>
      <dgm:spPr/>
      <dgm:t>
        <a:bodyPr/>
        <a:lstStyle/>
        <a:p>
          <a:endParaRPr lang="en-US"/>
        </a:p>
      </dgm:t>
    </dgm:pt>
  </dgm:ptLst>
  <dgm:cxnLst>
    <dgm:cxn modelId="{4C2C4132-243D-4331-A218-A9E3CB1A0CF2}" srcId="{92D4962F-0175-4FA2-AC3A-C7BE3ECBC557}" destId="{3A1C5A01-2261-4225-8BFB-87C230F0CAB0}" srcOrd="2" destOrd="0" parTransId="{1C866ACB-741C-4DF4-B95E-88E5077BA3BB}" sibTransId="{E6291343-CCE8-4C5B-99AC-B80B8908992B}"/>
    <dgm:cxn modelId="{DBF1F4E3-9CC3-4E88-A604-2698A279C9DD}" type="presOf" srcId="{33E6EFB7-BEE8-4AD4-99B8-2843CA165724}" destId="{BCB702D0-9800-45EA-8B4F-F65693A0FCCF}" srcOrd="0" destOrd="0" presId="urn:microsoft.com/office/officeart/2005/8/layout/list1"/>
    <dgm:cxn modelId="{5CA8F449-A858-43AB-91E4-7DF534F17A12}" srcId="{6F366069-A834-4370-BE80-EA6013BD94DB}" destId="{4CC49739-B4B5-4936-A16A-6C003C057204}" srcOrd="0" destOrd="0" parTransId="{ABC7C40A-CDA0-4D8F-B0C4-DD728C390580}" sibTransId="{82595A9B-A522-45A3-9AB5-B66D9512B7F1}"/>
    <dgm:cxn modelId="{1FF499C5-F5FD-4563-A6E5-D3FD775E4F76}" type="presOf" srcId="{92D4962F-0175-4FA2-AC3A-C7BE3ECBC557}" destId="{181818CB-ECBE-485E-AD4F-43E176E264FB}" srcOrd="0" destOrd="0" presId="urn:microsoft.com/office/officeart/2005/8/layout/list1"/>
    <dgm:cxn modelId="{B7F9DC44-8E83-43DC-8FBC-752031414738}" srcId="{92D4962F-0175-4FA2-AC3A-C7BE3ECBC557}" destId="{6856E173-7633-480C-AA73-AFFECA582EBA}" srcOrd="0" destOrd="0" parTransId="{66C04DCB-9F00-4C28-8F35-928DD9C9A065}" sibTransId="{A277705F-23E4-41AA-AFF5-ABD3F995BF18}"/>
    <dgm:cxn modelId="{1E48F822-DBDE-49E2-9254-E3084A47D2C6}" type="presOf" srcId="{3A27E6AC-947E-482E-A285-AB909DD53AEF}" destId="{2442CAD5-1DBE-4F0A-8541-11205C291536}" srcOrd="0" destOrd="3" presId="urn:microsoft.com/office/officeart/2005/8/layout/list1"/>
    <dgm:cxn modelId="{9862F834-05D8-460D-BFFF-1F8A8B90E5B2}" type="presOf" srcId="{9FBDF9FC-A7C4-449F-A858-06020408A6CE}" destId="{2442CAD5-1DBE-4F0A-8541-11205C291536}" srcOrd="0" destOrd="4" presId="urn:microsoft.com/office/officeart/2005/8/layout/list1"/>
    <dgm:cxn modelId="{DE35B312-0674-4BF3-9A0F-2A15783B7D0E}" type="presOf" srcId="{19D2BE43-A5EC-455E-872F-363D830DF3AA}" destId="{E7E09280-0D0D-4F4A-8309-A5744362268C}" srcOrd="0" destOrd="1" presId="urn:microsoft.com/office/officeart/2005/8/layout/list1"/>
    <dgm:cxn modelId="{07C66003-7404-4101-8857-8AA6BCCDD7FF}" type="presOf" srcId="{3A1C5A01-2261-4225-8BFB-87C230F0CAB0}" destId="{E7E09280-0D0D-4F4A-8309-A5744362268C}" srcOrd="0" destOrd="2" presId="urn:microsoft.com/office/officeart/2005/8/layout/list1"/>
    <dgm:cxn modelId="{1AC22AAE-8830-4663-BB5A-A257238DB1D4}" srcId="{92D4962F-0175-4FA2-AC3A-C7BE3ECBC557}" destId="{27EB1B0B-6855-4293-BA92-40513C837268}" srcOrd="4" destOrd="0" parTransId="{46F61374-E045-4976-82BA-20E9E822CED1}" sibTransId="{0EEA8455-E6FB-498B-9081-61F560ABFFC1}"/>
    <dgm:cxn modelId="{DE740CC9-24DA-437D-BAB2-B4DA07A48824}" type="presOf" srcId="{FB00AD36-62D5-4695-8F00-2DC12B3C2493}" destId="{2E3149A8-C2CF-47DF-9F76-80B8801D0AEB}" srcOrd="0" destOrd="4" presId="urn:microsoft.com/office/officeart/2005/8/layout/list1"/>
    <dgm:cxn modelId="{37CFCBC3-F0E8-4873-917F-6E80F564AF8C}" srcId="{6F366069-A834-4370-BE80-EA6013BD94DB}" destId="{FB00AD36-62D5-4695-8F00-2DC12B3C2493}" srcOrd="4" destOrd="0" parTransId="{E88F8919-5E38-411E-8069-1029827FE2D1}" sibTransId="{201FDF4B-74F9-4A8A-8786-7B06708044FB}"/>
    <dgm:cxn modelId="{97520879-BBCA-4AF7-A30A-B990D7379363}" type="presOf" srcId="{6F366069-A834-4370-BE80-EA6013BD94DB}" destId="{55BF6310-0B9A-42B5-BA66-241946464141}" srcOrd="1" destOrd="0" presId="urn:microsoft.com/office/officeart/2005/8/layout/list1"/>
    <dgm:cxn modelId="{1FECA97D-ACEC-4BC2-84AA-C1D5B1721EA7}" type="presOf" srcId="{27EB1B0B-6855-4293-BA92-40513C837268}" destId="{E7E09280-0D0D-4F4A-8309-A5744362268C}" srcOrd="0" destOrd="4" presId="urn:microsoft.com/office/officeart/2005/8/layout/list1"/>
    <dgm:cxn modelId="{FEB70A52-A10B-408E-9388-55A6C08CC419}" srcId="{6315AEF5-E346-4D71-8C10-30697A2718D8}" destId="{33E6EFB7-BEE8-4AD4-99B8-2843CA165724}" srcOrd="2" destOrd="0" parTransId="{D20DFEC6-49DE-4B58-9AE9-44E1322C1CDE}" sibTransId="{18D841C6-B68D-4C1C-B751-D6BD583B0CF9}"/>
    <dgm:cxn modelId="{C46E3101-AB02-44ED-BED5-E57D9597595E}" type="presOf" srcId="{ADC0C2E7-3FC7-48C2-8F80-85B198A091FA}" destId="{2E3149A8-C2CF-47DF-9F76-80B8801D0AEB}" srcOrd="0" destOrd="3" presId="urn:microsoft.com/office/officeart/2005/8/layout/list1"/>
    <dgm:cxn modelId="{964522F4-F7CE-4B91-BF0F-146626CA25F3}" type="presOf" srcId="{9D5EA073-BAFB-4A1F-B5BE-A854688A2C57}" destId="{2E3149A8-C2CF-47DF-9F76-80B8801D0AEB}" srcOrd="0" destOrd="2" presId="urn:microsoft.com/office/officeart/2005/8/layout/list1"/>
    <dgm:cxn modelId="{9C148C69-8054-4E69-8FA5-204D47EF309D}" srcId="{6F366069-A834-4370-BE80-EA6013BD94DB}" destId="{9D5EA073-BAFB-4A1F-B5BE-A854688A2C57}" srcOrd="2" destOrd="0" parTransId="{287079AB-0068-49B3-9FE0-49CD76A91037}" sibTransId="{C1F74E30-BB7E-4E3D-88C1-343492147CE5}"/>
    <dgm:cxn modelId="{148F2A34-BEA1-4EE7-8407-A9CC32CC81E4}" type="presOf" srcId="{CC012680-38A8-4513-811A-ED75118721A4}" destId="{E7E09280-0D0D-4F4A-8309-A5744362268C}" srcOrd="0" destOrd="3" presId="urn:microsoft.com/office/officeart/2005/8/layout/list1"/>
    <dgm:cxn modelId="{A7889361-FB70-4728-BCE0-AAC683775318}" srcId="{33E6EFB7-BEE8-4AD4-99B8-2843CA165724}" destId="{D2046139-E113-4079-BA5F-A8A9FF689CC0}" srcOrd="1" destOrd="0" parTransId="{0AC4168F-B474-44A8-8D90-BAF36439AC5E}" sibTransId="{6E041F46-C900-43C6-B2C1-75C50808136C}"/>
    <dgm:cxn modelId="{A2ED6A91-6537-496E-92B1-84C232054237}" srcId="{6F366069-A834-4370-BE80-EA6013BD94DB}" destId="{ADC0C2E7-3FC7-48C2-8F80-85B198A091FA}" srcOrd="3" destOrd="0" parTransId="{407AF9BB-8FF6-4D24-9A31-C70023AC6524}" sibTransId="{F6AA5484-350D-4175-A3F6-3A044757F206}"/>
    <dgm:cxn modelId="{A9340297-FC1F-4B4F-8108-92501A115EEC}" type="presOf" srcId="{D2046139-E113-4079-BA5F-A8A9FF689CC0}" destId="{2442CAD5-1DBE-4F0A-8541-11205C291536}" srcOrd="0" destOrd="2" presId="urn:microsoft.com/office/officeart/2005/8/layout/list1"/>
    <dgm:cxn modelId="{91756CC6-E59F-4768-BBED-9D3BE15CF8E5}" srcId="{92D4962F-0175-4FA2-AC3A-C7BE3ECBC557}" destId="{19D2BE43-A5EC-455E-872F-363D830DF3AA}" srcOrd="1" destOrd="0" parTransId="{2D41FAD5-B68A-4ED7-9179-EA9C42D6545A}" sibTransId="{BE6507C1-CDA0-4DDE-A68D-0BF97BF14BEA}"/>
    <dgm:cxn modelId="{18C7DA70-FC76-471B-B8DA-32D550E1EE85}" type="presOf" srcId="{6F366069-A834-4370-BE80-EA6013BD94DB}" destId="{BF4B9DA7-9C7E-4668-BDDD-5A51EDEFE392}" srcOrd="0" destOrd="0" presId="urn:microsoft.com/office/officeart/2005/8/layout/list1"/>
    <dgm:cxn modelId="{6B2B0064-9F18-482E-B0F7-4332EE0C5C45}" type="presOf" srcId="{6315AEF5-E346-4D71-8C10-30697A2718D8}" destId="{39B2B226-6934-47EE-8D05-AEC7D18B568C}" srcOrd="0" destOrd="0" presId="urn:microsoft.com/office/officeart/2005/8/layout/list1"/>
    <dgm:cxn modelId="{679AB70B-B04D-4F86-88C3-4AE0C5491DF0}" srcId="{6F366069-A834-4370-BE80-EA6013BD94DB}" destId="{7B846CD4-30E6-409B-9E83-77A0B883546A}" srcOrd="5" destOrd="0" parTransId="{41C496B5-4375-44B5-939A-86773440E993}" sibTransId="{86F33ED0-C3E1-4C06-923F-B00D41D76994}"/>
    <dgm:cxn modelId="{BDC09C76-71D8-498E-86A8-E7B6D72FC525}" srcId="{33E6EFB7-BEE8-4AD4-99B8-2843CA165724}" destId="{83804D07-F3E6-4E50-BACA-B2D3A79FAAA6}" srcOrd="0" destOrd="0" parTransId="{697AE96B-70F8-4D3C-92D2-05F15C467C93}" sibTransId="{104F7B7C-9A45-4289-A944-2451165112D5}"/>
    <dgm:cxn modelId="{2461E5F8-6588-450B-A574-4BAFA5995115}" type="presOf" srcId="{D0257264-817C-42B5-B745-43A8E9E3316D}" destId="{E7E09280-0D0D-4F4A-8309-A5744362268C}" srcOrd="0" destOrd="5" presId="urn:microsoft.com/office/officeart/2005/8/layout/list1"/>
    <dgm:cxn modelId="{413C3D9A-37F5-4BD8-94F8-AB868D33D1DC}" type="presOf" srcId="{7B846CD4-30E6-409B-9E83-77A0B883546A}" destId="{2E3149A8-C2CF-47DF-9F76-80B8801D0AEB}" srcOrd="0" destOrd="5" presId="urn:microsoft.com/office/officeart/2005/8/layout/list1"/>
    <dgm:cxn modelId="{DA8329A3-0002-408C-ACE3-F76416808373}" srcId="{92D4962F-0175-4FA2-AC3A-C7BE3ECBC557}" destId="{D0257264-817C-42B5-B745-43A8E9E3316D}" srcOrd="5" destOrd="0" parTransId="{14404C26-AC67-4F6A-A80C-B24B5AE41D6C}" sibTransId="{9046202D-4EBA-448B-8685-B71784C34715}"/>
    <dgm:cxn modelId="{8DEB8C84-2B5A-4E28-88F5-4779EEE2F78B}" type="presOf" srcId="{33E6EFB7-BEE8-4AD4-99B8-2843CA165724}" destId="{8E29C22E-E854-4B1A-8A82-0B460ECF992A}" srcOrd="1" destOrd="0" presId="urn:microsoft.com/office/officeart/2005/8/layout/list1"/>
    <dgm:cxn modelId="{BD988680-C12F-410E-911F-CF32F306B48D}" type="presOf" srcId="{B897AD9E-0A3F-4C9A-99D8-3FEE5B02ADB3}" destId="{2442CAD5-1DBE-4F0A-8541-11205C291536}" srcOrd="0" destOrd="1" presId="urn:microsoft.com/office/officeart/2005/8/layout/list1"/>
    <dgm:cxn modelId="{458F8773-9C6D-4B31-AF4F-BB403F72AC75}" type="presOf" srcId="{83804D07-F3E6-4E50-BACA-B2D3A79FAAA6}" destId="{2442CAD5-1DBE-4F0A-8541-11205C291536}" srcOrd="0" destOrd="0" presId="urn:microsoft.com/office/officeart/2005/8/layout/list1"/>
    <dgm:cxn modelId="{F5AEE103-53EF-4EB9-AB5C-B26788F025B5}" srcId="{83804D07-F3E6-4E50-BACA-B2D3A79FAAA6}" destId="{B897AD9E-0A3F-4C9A-99D8-3FEE5B02ADB3}" srcOrd="0" destOrd="0" parTransId="{861D9953-0207-4BED-B5AE-C5494071C73A}" sibTransId="{E3E60CB0-6AE1-47C1-B637-F48CB26A7CE1}"/>
    <dgm:cxn modelId="{A2B63D83-A054-4C30-9F09-E8944675C0D7}" type="presOf" srcId="{92D4962F-0175-4FA2-AC3A-C7BE3ECBC557}" destId="{493E5567-6057-4643-9255-87BF5975CF6F}" srcOrd="1" destOrd="0" presId="urn:microsoft.com/office/officeart/2005/8/layout/list1"/>
    <dgm:cxn modelId="{A98670A1-1C14-41CE-8862-93620287A915}" srcId="{6F366069-A834-4370-BE80-EA6013BD94DB}" destId="{4EAA9CD6-6913-43F4-B191-AF5C515AD7A4}" srcOrd="1" destOrd="0" parTransId="{90A82EDB-3BC2-4205-88F1-3948AD1989C3}" sibTransId="{67B0C777-9C69-4813-9D28-9E6B95FFBBE1}"/>
    <dgm:cxn modelId="{E66A3561-22C4-402F-A3AE-27AED76A8192}" srcId="{6315AEF5-E346-4D71-8C10-30697A2718D8}" destId="{92D4962F-0175-4FA2-AC3A-C7BE3ECBC557}" srcOrd="0" destOrd="0" parTransId="{D801D2F7-D6CD-442E-A378-87999A24E1E7}" sibTransId="{12B954EB-9717-4EF1-A698-9C934598EC38}"/>
    <dgm:cxn modelId="{F7E441DB-1855-439C-8330-34B0E5994613}" type="presOf" srcId="{4CC49739-B4B5-4936-A16A-6C003C057204}" destId="{2E3149A8-C2CF-47DF-9F76-80B8801D0AEB}" srcOrd="0" destOrd="0" presId="urn:microsoft.com/office/officeart/2005/8/layout/list1"/>
    <dgm:cxn modelId="{4F1BD28E-5B2F-443E-B87E-B8FE165749EE}" srcId="{33E6EFB7-BEE8-4AD4-99B8-2843CA165724}" destId="{3A27E6AC-947E-482E-A285-AB909DD53AEF}" srcOrd="2" destOrd="0" parTransId="{A6B29D69-71A8-49FC-8B04-32153214898E}" sibTransId="{DD57B049-6364-4CFC-99BD-7848D5837038}"/>
    <dgm:cxn modelId="{A0F68510-CCF3-4433-9BA2-6D1FB0834D35}" srcId="{6315AEF5-E346-4D71-8C10-30697A2718D8}" destId="{6F366069-A834-4370-BE80-EA6013BD94DB}" srcOrd="1" destOrd="0" parTransId="{C0227EB3-0E7F-45C8-B3A3-91EAB0B1F9A8}" sibTransId="{CAE268FF-660A-415D-846A-4845D7D249BC}"/>
    <dgm:cxn modelId="{85D54E8F-51C3-4BBA-9FDC-4B0AC7EF6986}" srcId="{3A27E6AC-947E-482E-A285-AB909DD53AEF}" destId="{9FBDF9FC-A7C4-449F-A858-06020408A6CE}" srcOrd="0" destOrd="0" parTransId="{C83B4A08-9A5F-44CD-BC55-63898EE5F8F1}" sibTransId="{01F7B766-54B9-4E35-ABF4-3CD26D9AEB9D}"/>
    <dgm:cxn modelId="{18519412-5673-4945-BD63-8F03301526C3}" type="presOf" srcId="{4EAA9CD6-6913-43F4-B191-AF5C515AD7A4}" destId="{2E3149A8-C2CF-47DF-9F76-80B8801D0AEB}" srcOrd="0" destOrd="1" presId="urn:microsoft.com/office/officeart/2005/8/layout/list1"/>
    <dgm:cxn modelId="{9FE0C55C-E16C-457A-9070-01AFD51C24FC}" type="presOf" srcId="{6856E173-7633-480C-AA73-AFFECA582EBA}" destId="{E7E09280-0D0D-4F4A-8309-A5744362268C}" srcOrd="0" destOrd="0" presId="urn:microsoft.com/office/officeart/2005/8/layout/list1"/>
    <dgm:cxn modelId="{AE77FA62-5FA0-43D8-AC7C-D74103E2C913}" srcId="{92D4962F-0175-4FA2-AC3A-C7BE3ECBC557}" destId="{CC012680-38A8-4513-811A-ED75118721A4}" srcOrd="3" destOrd="0" parTransId="{5A2E7B73-6860-49E9-A074-84CF37C8C8D9}" sibTransId="{EA1EABA3-0F82-491D-A5AA-0B557C673A85}"/>
    <dgm:cxn modelId="{80148F20-71AC-4168-8886-ABCB55B7679A}" type="presParOf" srcId="{39B2B226-6934-47EE-8D05-AEC7D18B568C}" destId="{EA03233A-373E-4A32-8618-E02E48765688}" srcOrd="0" destOrd="0" presId="urn:microsoft.com/office/officeart/2005/8/layout/list1"/>
    <dgm:cxn modelId="{BF8B7ECC-C29F-4C12-9972-04EBA33C439B}" type="presParOf" srcId="{EA03233A-373E-4A32-8618-E02E48765688}" destId="{181818CB-ECBE-485E-AD4F-43E176E264FB}" srcOrd="0" destOrd="0" presId="urn:microsoft.com/office/officeart/2005/8/layout/list1"/>
    <dgm:cxn modelId="{20CC68CC-6BD1-491B-95BB-F7FE220CEDC5}" type="presParOf" srcId="{EA03233A-373E-4A32-8618-E02E48765688}" destId="{493E5567-6057-4643-9255-87BF5975CF6F}" srcOrd="1" destOrd="0" presId="urn:microsoft.com/office/officeart/2005/8/layout/list1"/>
    <dgm:cxn modelId="{087BA672-9DA8-4CE5-867B-2E5B2D029D2D}" type="presParOf" srcId="{39B2B226-6934-47EE-8D05-AEC7D18B568C}" destId="{2FEC1803-A047-440B-B0F9-9440EADB6E31}" srcOrd="1" destOrd="0" presId="urn:microsoft.com/office/officeart/2005/8/layout/list1"/>
    <dgm:cxn modelId="{0A191EF4-DBCE-4483-B2E1-00A11B57EC11}" type="presParOf" srcId="{39B2B226-6934-47EE-8D05-AEC7D18B568C}" destId="{E7E09280-0D0D-4F4A-8309-A5744362268C}" srcOrd="2" destOrd="0" presId="urn:microsoft.com/office/officeart/2005/8/layout/list1"/>
    <dgm:cxn modelId="{186CA003-D9BC-42B8-991B-D6D60A14A9A8}" type="presParOf" srcId="{39B2B226-6934-47EE-8D05-AEC7D18B568C}" destId="{0E17AB3E-D332-4C3A-A64E-3399524677F1}" srcOrd="3" destOrd="0" presId="urn:microsoft.com/office/officeart/2005/8/layout/list1"/>
    <dgm:cxn modelId="{6BD16300-4656-4EDC-950F-59C3A7C638F5}" type="presParOf" srcId="{39B2B226-6934-47EE-8D05-AEC7D18B568C}" destId="{7E4C1768-61AB-4452-B17F-AE93F4FAE394}" srcOrd="4" destOrd="0" presId="urn:microsoft.com/office/officeart/2005/8/layout/list1"/>
    <dgm:cxn modelId="{8F132777-3827-4852-A7E2-3190799CDE24}" type="presParOf" srcId="{7E4C1768-61AB-4452-B17F-AE93F4FAE394}" destId="{BF4B9DA7-9C7E-4668-BDDD-5A51EDEFE392}" srcOrd="0" destOrd="0" presId="urn:microsoft.com/office/officeart/2005/8/layout/list1"/>
    <dgm:cxn modelId="{BB1D8D9C-E1F2-4531-B842-27C4266EF8F7}" type="presParOf" srcId="{7E4C1768-61AB-4452-B17F-AE93F4FAE394}" destId="{55BF6310-0B9A-42B5-BA66-241946464141}" srcOrd="1" destOrd="0" presId="urn:microsoft.com/office/officeart/2005/8/layout/list1"/>
    <dgm:cxn modelId="{3868C850-70BD-4471-AE2E-0A5A2C854EE9}" type="presParOf" srcId="{39B2B226-6934-47EE-8D05-AEC7D18B568C}" destId="{1C5255CB-A8A0-466D-BF4F-906CA4EC85CD}" srcOrd="5" destOrd="0" presId="urn:microsoft.com/office/officeart/2005/8/layout/list1"/>
    <dgm:cxn modelId="{55BA6A66-83A4-40F6-A8B4-26275D05E8BE}" type="presParOf" srcId="{39B2B226-6934-47EE-8D05-AEC7D18B568C}" destId="{2E3149A8-C2CF-47DF-9F76-80B8801D0AEB}" srcOrd="6" destOrd="0" presId="urn:microsoft.com/office/officeart/2005/8/layout/list1"/>
    <dgm:cxn modelId="{C75C3B78-A278-419B-8005-47C985D8B285}" type="presParOf" srcId="{39B2B226-6934-47EE-8D05-AEC7D18B568C}" destId="{342FE515-6203-442B-9BDA-4DA8082B7E8E}" srcOrd="7" destOrd="0" presId="urn:microsoft.com/office/officeart/2005/8/layout/list1"/>
    <dgm:cxn modelId="{2B64B804-740E-4944-BE44-3B3CD4CB2E1C}" type="presParOf" srcId="{39B2B226-6934-47EE-8D05-AEC7D18B568C}" destId="{B89DFB5F-F47F-431C-95F9-C460C465DA45}" srcOrd="8" destOrd="0" presId="urn:microsoft.com/office/officeart/2005/8/layout/list1"/>
    <dgm:cxn modelId="{F7733056-743E-479E-8431-72AD82B9BA30}" type="presParOf" srcId="{B89DFB5F-F47F-431C-95F9-C460C465DA45}" destId="{BCB702D0-9800-45EA-8B4F-F65693A0FCCF}" srcOrd="0" destOrd="0" presId="urn:microsoft.com/office/officeart/2005/8/layout/list1"/>
    <dgm:cxn modelId="{ABE99803-CD57-485D-B5B3-D32C44C97DFF}" type="presParOf" srcId="{B89DFB5F-F47F-431C-95F9-C460C465DA45}" destId="{8E29C22E-E854-4B1A-8A82-0B460ECF992A}" srcOrd="1" destOrd="0" presId="urn:microsoft.com/office/officeart/2005/8/layout/list1"/>
    <dgm:cxn modelId="{28AE9280-AAE9-4842-BEF4-2C60986D3212}" type="presParOf" srcId="{39B2B226-6934-47EE-8D05-AEC7D18B568C}" destId="{36EE8E9E-601E-41FF-AE22-75EA6454BC78}" srcOrd="9" destOrd="0" presId="urn:microsoft.com/office/officeart/2005/8/layout/list1"/>
    <dgm:cxn modelId="{7B0EE6A4-5D04-4AAB-9B9D-8B0A2736708B}" type="presParOf" srcId="{39B2B226-6934-47EE-8D05-AEC7D18B568C}" destId="{2442CAD5-1DBE-4F0A-8541-11205C29153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62C1B161-440A-482C-BC2A-BD13A2C9D257}" type="doc">
      <dgm:prSet loTypeId="urn:microsoft.com/office/officeart/2005/8/layout/vList5" loCatId="list" qsTypeId="urn:microsoft.com/office/officeart/2005/8/quickstyle/3d1" qsCatId="3D" csTypeId="urn:microsoft.com/office/officeart/2005/8/colors/accent0_3" csCatId="mainScheme" phldr="1"/>
      <dgm:spPr/>
      <dgm:t>
        <a:bodyPr/>
        <a:lstStyle/>
        <a:p>
          <a:endParaRPr lang="en-US"/>
        </a:p>
      </dgm:t>
    </dgm:pt>
    <dgm:pt modelId="{C1E5C8FC-994D-4249-BD73-5FA150892F34}">
      <dgm:prSet/>
      <dgm:spPr/>
      <dgm:t>
        <a:bodyPr/>
        <a:lstStyle/>
        <a:p>
          <a:pPr algn="ctr" rtl="1"/>
          <a:r>
            <a:rPr lang="ar-SA" dirty="0" smtClean="0">
              <a:cs typeface="B Titr" pitchFamily="2" charset="-78"/>
            </a:rPr>
            <a:t>وساطت مالي </a:t>
          </a:r>
          <a:endParaRPr lang="en-US" dirty="0">
            <a:cs typeface="B Titr" pitchFamily="2" charset="-78"/>
          </a:endParaRPr>
        </a:p>
      </dgm:t>
    </dgm:pt>
    <dgm:pt modelId="{07A3BDE0-6BA2-460D-A2DC-C3FE76D45DA0}" type="parTrans" cxnId="{2D9E0314-F93D-467C-82E2-7F8D2936DF08}">
      <dgm:prSet/>
      <dgm:spPr/>
      <dgm:t>
        <a:bodyPr/>
        <a:lstStyle/>
        <a:p>
          <a:pPr algn="justLow"/>
          <a:endParaRPr lang="en-US">
            <a:cs typeface="B Zar" pitchFamily="2" charset="-78"/>
          </a:endParaRPr>
        </a:p>
      </dgm:t>
    </dgm:pt>
    <dgm:pt modelId="{3F1C072B-0E52-42A0-A6D2-FF06A3179241}" type="sibTrans" cxnId="{2D9E0314-F93D-467C-82E2-7F8D2936DF08}">
      <dgm:prSet/>
      <dgm:spPr/>
      <dgm:t>
        <a:bodyPr/>
        <a:lstStyle/>
        <a:p>
          <a:pPr algn="justLow"/>
          <a:endParaRPr lang="en-US">
            <a:cs typeface="B Zar" pitchFamily="2" charset="-78"/>
          </a:endParaRPr>
        </a:p>
      </dgm:t>
    </dgm:pt>
    <dgm:pt modelId="{9A6F881F-1FFA-4659-B2C1-232672180BBD}">
      <dgm:prSet/>
      <dgm:spPr/>
      <dgm:t>
        <a:bodyPr/>
        <a:lstStyle/>
        <a:p>
          <a:pPr algn="justLow" rtl="1"/>
          <a:r>
            <a:rPr lang="ar-SA" dirty="0" smtClean="0">
              <a:cs typeface="B Zar" pitchFamily="2" charset="-78"/>
            </a:rPr>
            <a:t>قرارگرفتن بين </a:t>
          </a:r>
          <a:r>
            <a:rPr lang="fa-IR" dirty="0" smtClean="0">
              <a:cs typeface="B Zar" pitchFamily="2" charset="-78"/>
            </a:rPr>
            <a:t>عرضه‌کنندۀ وجوه </a:t>
          </a:r>
          <a:r>
            <a:rPr lang="ar-SA" dirty="0" smtClean="0">
              <a:cs typeface="B Zar" pitchFamily="2" charset="-78"/>
            </a:rPr>
            <a:t>و متقاضي وجوه. </a:t>
          </a:r>
          <a:endParaRPr lang="en-US" dirty="0">
            <a:cs typeface="B Zar" pitchFamily="2" charset="-78"/>
          </a:endParaRPr>
        </a:p>
      </dgm:t>
    </dgm:pt>
    <dgm:pt modelId="{83833E26-DDDE-45B3-9993-1E55BBFC47DC}" type="parTrans" cxnId="{A92EB78A-0FC2-4D1C-A338-31D2D3F53DB8}">
      <dgm:prSet/>
      <dgm:spPr/>
      <dgm:t>
        <a:bodyPr/>
        <a:lstStyle/>
        <a:p>
          <a:pPr algn="justLow"/>
          <a:endParaRPr lang="en-US">
            <a:cs typeface="B Zar" pitchFamily="2" charset="-78"/>
          </a:endParaRPr>
        </a:p>
      </dgm:t>
    </dgm:pt>
    <dgm:pt modelId="{DC0CB0F0-6A75-40C8-A194-D5703241DD62}" type="sibTrans" cxnId="{A92EB78A-0FC2-4D1C-A338-31D2D3F53DB8}">
      <dgm:prSet/>
      <dgm:spPr/>
      <dgm:t>
        <a:bodyPr/>
        <a:lstStyle/>
        <a:p>
          <a:pPr algn="justLow"/>
          <a:endParaRPr lang="en-US">
            <a:cs typeface="B Zar" pitchFamily="2" charset="-78"/>
          </a:endParaRPr>
        </a:p>
      </dgm:t>
    </dgm:pt>
    <dgm:pt modelId="{51389C9B-76D2-4541-854A-C03864ED71EE}">
      <dgm:prSet/>
      <dgm:spPr/>
      <dgm:t>
        <a:bodyPr/>
        <a:lstStyle/>
        <a:p>
          <a:pPr algn="ctr" rtl="1"/>
          <a:r>
            <a:rPr lang="ar-SA" dirty="0" smtClean="0">
              <a:cs typeface="B Titr" pitchFamily="2" charset="-78"/>
            </a:rPr>
            <a:t>كاهش هزينه‌هاي عملياتي </a:t>
          </a:r>
          <a:endParaRPr lang="en-US" dirty="0">
            <a:cs typeface="B Titr" pitchFamily="2" charset="-78"/>
          </a:endParaRPr>
        </a:p>
      </dgm:t>
    </dgm:pt>
    <dgm:pt modelId="{49F8FA73-7826-4984-BFBA-FDDFC18EE3A2}" type="parTrans" cxnId="{3195C87E-9D98-4C04-B72D-83DC9F1A48BC}">
      <dgm:prSet/>
      <dgm:spPr/>
      <dgm:t>
        <a:bodyPr/>
        <a:lstStyle/>
        <a:p>
          <a:pPr algn="justLow"/>
          <a:endParaRPr lang="en-US">
            <a:cs typeface="B Zar" pitchFamily="2" charset="-78"/>
          </a:endParaRPr>
        </a:p>
      </dgm:t>
    </dgm:pt>
    <dgm:pt modelId="{7031BC8F-1B88-437D-8194-01757C91DAD7}" type="sibTrans" cxnId="{3195C87E-9D98-4C04-B72D-83DC9F1A48BC}">
      <dgm:prSet/>
      <dgm:spPr/>
      <dgm:t>
        <a:bodyPr/>
        <a:lstStyle/>
        <a:p>
          <a:pPr algn="justLow"/>
          <a:endParaRPr lang="en-US">
            <a:cs typeface="B Zar" pitchFamily="2" charset="-78"/>
          </a:endParaRPr>
        </a:p>
      </dgm:t>
    </dgm:pt>
    <dgm:pt modelId="{C78BE49F-673B-4ADF-907B-AAAA840BD929}">
      <dgm:prSet/>
      <dgm:spPr/>
      <dgm:t>
        <a:bodyPr/>
        <a:lstStyle/>
        <a:p>
          <a:pPr algn="justLow" rtl="1"/>
          <a:r>
            <a:rPr lang="ar-SA" dirty="0" smtClean="0">
              <a:cs typeface="B Zar" pitchFamily="2" charset="-78"/>
            </a:rPr>
            <a:t>مقياس انبوه و شناسايي سريعتر وامگيرنده و پس‌اندازكنندگان </a:t>
          </a:r>
          <a:endParaRPr lang="en-US" dirty="0">
            <a:cs typeface="B Zar" pitchFamily="2" charset="-78"/>
          </a:endParaRPr>
        </a:p>
      </dgm:t>
    </dgm:pt>
    <dgm:pt modelId="{3FF3D2A2-0944-4292-800C-AA6AA7EC14B5}" type="parTrans" cxnId="{ED492E64-E610-4855-960B-19C62C8E80C8}">
      <dgm:prSet/>
      <dgm:spPr/>
      <dgm:t>
        <a:bodyPr/>
        <a:lstStyle/>
        <a:p>
          <a:pPr algn="justLow"/>
          <a:endParaRPr lang="en-US">
            <a:cs typeface="B Zar" pitchFamily="2" charset="-78"/>
          </a:endParaRPr>
        </a:p>
      </dgm:t>
    </dgm:pt>
    <dgm:pt modelId="{BA2BD744-D372-4A7D-9D11-7716330ED867}" type="sibTrans" cxnId="{ED492E64-E610-4855-960B-19C62C8E80C8}">
      <dgm:prSet/>
      <dgm:spPr/>
      <dgm:t>
        <a:bodyPr/>
        <a:lstStyle/>
        <a:p>
          <a:pPr algn="justLow"/>
          <a:endParaRPr lang="en-US">
            <a:cs typeface="B Zar" pitchFamily="2" charset="-78"/>
          </a:endParaRPr>
        </a:p>
      </dgm:t>
    </dgm:pt>
    <dgm:pt modelId="{8A632E8C-CE57-4A8B-83A6-8BC09621792E}">
      <dgm:prSet/>
      <dgm:spPr/>
      <dgm:t>
        <a:bodyPr/>
        <a:lstStyle/>
        <a:p>
          <a:pPr algn="ctr" rtl="1"/>
          <a:r>
            <a:rPr lang="ar-SA" dirty="0" smtClean="0">
              <a:cs typeface="B Titr" pitchFamily="2" charset="-78"/>
            </a:rPr>
            <a:t>توليد اطلاعات</a:t>
          </a:r>
          <a:endParaRPr lang="fa-IR" dirty="0">
            <a:cs typeface="B Titr" pitchFamily="2" charset="-78"/>
          </a:endParaRPr>
        </a:p>
      </dgm:t>
    </dgm:pt>
    <dgm:pt modelId="{F8C0AB89-7A73-4CCE-BE78-86471E402A6B}" type="parTrans" cxnId="{71A9089E-A66D-46FE-B661-6ABA50498E25}">
      <dgm:prSet/>
      <dgm:spPr/>
      <dgm:t>
        <a:bodyPr/>
        <a:lstStyle/>
        <a:p>
          <a:pPr algn="justLow"/>
          <a:endParaRPr lang="en-US">
            <a:cs typeface="B Zar" pitchFamily="2" charset="-78"/>
          </a:endParaRPr>
        </a:p>
      </dgm:t>
    </dgm:pt>
    <dgm:pt modelId="{BF0E27A1-68DE-4818-8FBB-72C8C931E81E}" type="sibTrans" cxnId="{71A9089E-A66D-46FE-B661-6ABA50498E25}">
      <dgm:prSet/>
      <dgm:spPr/>
      <dgm:t>
        <a:bodyPr/>
        <a:lstStyle/>
        <a:p>
          <a:pPr algn="justLow"/>
          <a:endParaRPr lang="en-US">
            <a:cs typeface="B Zar" pitchFamily="2" charset="-78"/>
          </a:endParaRPr>
        </a:p>
      </dgm:t>
    </dgm:pt>
    <dgm:pt modelId="{EE15014C-8CB1-4AC8-9E1B-A45505966F84}">
      <dgm:prSet/>
      <dgm:spPr/>
      <dgm:t>
        <a:bodyPr/>
        <a:lstStyle/>
        <a:p>
          <a:pPr algn="justLow" rtl="1"/>
          <a:r>
            <a:rPr lang="fa-IR" dirty="0" smtClean="0">
              <a:cs typeface="B Zar" pitchFamily="2" charset="-78"/>
            </a:rPr>
            <a:t>تولید اطلاعات مفید برای سرمایه‌گذاران</a:t>
          </a:r>
          <a:endParaRPr lang="en-US" dirty="0">
            <a:cs typeface="B Zar" pitchFamily="2" charset="-78"/>
          </a:endParaRPr>
        </a:p>
      </dgm:t>
    </dgm:pt>
    <dgm:pt modelId="{7A35AF99-DFBC-4B50-A75B-32512596CB7E}" type="parTrans" cxnId="{121E36AE-07B0-4396-983D-FE420C5B03EF}">
      <dgm:prSet/>
      <dgm:spPr/>
      <dgm:t>
        <a:bodyPr/>
        <a:lstStyle/>
        <a:p>
          <a:pPr algn="justLow"/>
          <a:endParaRPr lang="en-US">
            <a:cs typeface="B Zar" pitchFamily="2" charset="-78"/>
          </a:endParaRPr>
        </a:p>
      </dgm:t>
    </dgm:pt>
    <dgm:pt modelId="{0CA5E051-9E71-43A3-AA57-E554FDA517DD}" type="sibTrans" cxnId="{121E36AE-07B0-4396-983D-FE420C5B03EF}">
      <dgm:prSet/>
      <dgm:spPr/>
      <dgm:t>
        <a:bodyPr/>
        <a:lstStyle/>
        <a:p>
          <a:pPr algn="justLow"/>
          <a:endParaRPr lang="en-US">
            <a:cs typeface="B Zar" pitchFamily="2" charset="-78"/>
          </a:endParaRPr>
        </a:p>
      </dgm:t>
    </dgm:pt>
    <dgm:pt modelId="{2EC16214-EFD2-4E5F-88D4-7DC3A13FDFE5}">
      <dgm:prSet/>
      <dgm:spPr/>
      <dgm:t>
        <a:bodyPr/>
        <a:lstStyle/>
        <a:p>
          <a:pPr algn="ctr" rtl="1"/>
          <a:r>
            <a:rPr lang="ar-SA" dirty="0" smtClean="0">
              <a:cs typeface="B Titr" pitchFamily="2" charset="-78"/>
            </a:rPr>
            <a:t>تقسيم‌پذيري و انعطاف </a:t>
          </a:r>
          <a:endParaRPr lang="en-US" dirty="0">
            <a:cs typeface="B Titr" pitchFamily="2" charset="-78"/>
          </a:endParaRPr>
        </a:p>
      </dgm:t>
    </dgm:pt>
    <dgm:pt modelId="{9FA75557-2A1E-442B-A35E-44C568DD8A17}" type="parTrans" cxnId="{BE7A6278-0357-4DDF-9F15-8F63C61CA3B5}">
      <dgm:prSet/>
      <dgm:spPr/>
      <dgm:t>
        <a:bodyPr/>
        <a:lstStyle/>
        <a:p>
          <a:pPr algn="justLow"/>
          <a:endParaRPr lang="en-US">
            <a:cs typeface="B Zar" pitchFamily="2" charset="-78"/>
          </a:endParaRPr>
        </a:p>
      </dgm:t>
    </dgm:pt>
    <dgm:pt modelId="{4C2EA2C0-3B23-44C9-9C26-87F614C72A58}" type="sibTrans" cxnId="{BE7A6278-0357-4DDF-9F15-8F63C61CA3B5}">
      <dgm:prSet/>
      <dgm:spPr/>
      <dgm:t>
        <a:bodyPr/>
        <a:lstStyle/>
        <a:p>
          <a:pPr algn="justLow"/>
          <a:endParaRPr lang="en-US">
            <a:cs typeface="B Zar" pitchFamily="2" charset="-78"/>
          </a:endParaRPr>
        </a:p>
      </dgm:t>
    </dgm:pt>
    <dgm:pt modelId="{5CC0B97C-A14B-42F8-82EA-2937F45BE163}">
      <dgm:prSet/>
      <dgm:spPr/>
      <dgm:t>
        <a:bodyPr/>
        <a:lstStyle/>
        <a:p>
          <a:pPr algn="justLow" rtl="1"/>
          <a:r>
            <a:rPr lang="ar-SA" dirty="0" smtClean="0">
              <a:cs typeface="B Zar" pitchFamily="2" charset="-78"/>
            </a:rPr>
            <a:t>تجم</a:t>
          </a:r>
          <a:r>
            <a:rPr lang="fa-IR" dirty="0" smtClean="0">
              <a:cs typeface="B Zar" pitchFamily="2" charset="-78"/>
            </a:rPr>
            <a:t>ی</a:t>
          </a:r>
          <a:r>
            <a:rPr lang="ar-SA" dirty="0" smtClean="0">
              <a:cs typeface="B Zar" pitchFamily="2" charset="-78"/>
            </a:rPr>
            <a:t>ع پس‌انداز عدة زيادي از پس‌اندازكنندگان</a:t>
          </a:r>
          <a:r>
            <a:rPr lang="fa-IR" dirty="0" smtClean="0">
              <a:cs typeface="B Zar" pitchFamily="2" charset="-78"/>
            </a:rPr>
            <a:t> خرد و کلان</a:t>
          </a:r>
          <a:r>
            <a:rPr lang="ar-SA" dirty="0" smtClean="0">
              <a:cs typeface="B Zar" pitchFamily="2" charset="-78"/>
            </a:rPr>
            <a:t> </a:t>
          </a:r>
          <a:endParaRPr lang="en-US" dirty="0">
            <a:cs typeface="B Zar" pitchFamily="2" charset="-78"/>
          </a:endParaRPr>
        </a:p>
      </dgm:t>
    </dgm:pt>
    <dgm:pt modelId="{B6897BB8-F33A-4F7B-8236-8D771DDBDA17}" type="parTrans" cxnId="{D63579E8-2B73-49C3-87A3-9F7916668AD0}">
      <dgm:prSet/>
      <dgm:spPr/>
      <dgm:t>
        <a:bodyPr/>
        <a:lstStyle/>
        <a:p>
          <a:pPr algn="justLow"/>
          <a:endParaRPr lang="en-US">
            <a:cs typeface="B Zar" pitchFamily="2" charset="-78"/>
          </a:endParaRPr>
        </a:p>
      </dgm:t>
    </dgm:pt>
    <dgm:pt modelId="{09BFF79E-581B-4362-BA13-BAC012C0FCB5}" type="sibTrans" cxnId="{D63579E8-2B73-49C3-87A3-9F7916668AD0}">
      <dgm:prSet/>
      <dgm:spPr/>
      <dgm:t>
        <a:bodyPr/>
        <a:lstStyle/>
        <a:p>
          <a:pPr algn="justLow"/>
          <a:endParaRPr lang="en-US">
            <a:cs typeface="B Zar" pitchFamily="2" charset="-78"/>
          </a:endParaRPr>
        </a:p>
      </dgm:t>
    </dgm:pt>
    <dgm:pt modelId="{F223CE16-12F0-44D4-94D8-41604EC0E467}" type="pres">
      <dgm:prSet presAssocID="{62C1B161-440A-482C-BC2A-BD13A2C9D257}" presName="Name0" presStyleCnt="0">
        <dgm:presLayoutVars>
          <dgm:dir/>
          <dgm:animLvl val="lvl"/>
          <dgm:resizeHandles val="exact"/>
        </dgm:presLayoutVars>
      </dgm:prSet>
      <dgm:spPr/>
      <dgm:t>
        <a:bodyPr/>
        <a:lstStyle/>
        <a:p>
          <a:endParaRPr lang="en-US"/>
        </a:p>
      </dgm:t>
    </dgm:pt>
    <dgm:pt modelId="{1B2B4C53-6278-4609-A6FF-2E4DD17AC5FD}" type="pres">
      <dgm:prSet presAssocID="{C1E5C8FC-994D-4249-BD73-5FA150892F34}" presName="linNode" presStyleCnt="0"/>
      <dgm:spPr/>
    </dgm:pt>
    <dgm:pt modelId="{FA6FAF1C-E131-422D-BA9A-A6B7302BEFD7}" type="pres">
      <dgm:prSet presAssocID="{C1E5C8FC-994D-4249-BD73-5FA150892F34}" presName="parentText" presStyleLbl="node1" presStyleIdx="0" presStyleCnt="4">
        <dgm:presLayoutVars>
          <dgm:chMax val="1"/>
          <dgm:bulletEnabled val="1"/>
        </dgm:presLayoutVars>
      </dgm:prSet>
      <dgm:spPr/>
      <dgm:t>
        <a:bodyPr/>
        <a:lstStyle/>
        <a:p>
          <a:endParaRPr lang="en-US"/>
        </a:p>
      </dgm:t>
    </dgm:pt>
    <dgm:pt modelId="{D785432E-9D9F-4851-A42D-775980D5AED4}" type="pres">
      <dgm:prSet presAssocID="{C1E5C8FC-994D-4249-BD73-5FA150892F34}" presName="descendantText" presStyleLbl="alignAccFollowNode1" presStyleIdx="0" presStyleCnt="4">
        <dgm:presLayoutVars>
          <dgm:bulletEnabled val="1"/>
        </dgm:presLayoutVars>
      </dgm:prSet>
      <dgm:spPr/>
      <dgm:t>
        <a:bodyPr/>
        <a:lstStyle/>
        <a:p>
          <a:endParaRPr lang="en-US"/>
        </a:p>
      </dgm:t>
    </dgm:pt>
    <dgm:pt modelId="{0507398A-A062-4BBE-9701-FAA1CCBA945D}" type="pres">
      <dgm:prSet presAssocID="{3F1C072B-0E52-42A0-A6D2-FF06A3179241}" presName="sp" presStyleCnt="0"/>
      <dgm:spPr/>
    </dgm:pt>
    <dgm:pt modelId="{C7BDB16B-B3FA-43E7-A9BC-FCEB30FEAF16}" type="pres">
      <dgm:prSet presAssocID="{51389C9B-76D2-4541-854A-C03864ED71EE}" presName="linNode" presStyleCnt="0"/>
      <dgm:spPr/>
    </dgm:pt>
    <dgm:pt modelId="{98B886DB-29D9-4401-BE83-21E6A04C7077}" type="pres">
      <dgm:prSet presAssocID="{51389C9B-76D2-4541-854A-C03864ED71EE}" presName="parentText" presStyleLbl="node1" presStyleIdx="1" presStyleCnt="4">
        <dgm:presLayoutVars>
          <dgm:chMax val="1"/>
          <dgm:bulletEnabled val="1"/>
        </dgm:presLayoutVars>
      </dgm:prSet>
      <dgm:spPr/>
      <dgm:t>
        <a:bodyPr/>
        <a:lstStyle/>
        <a:p>
          <a:endParaRPr lang="en-US"/>
        </a:p>
      </dgm:t>
    </dgm:pt>
    <dgm:pt modelId="{B7CA616E-7765-4DF0-8D8E-E719232FC572}" type="pres">
      <dgm:prSet presAssocID="{51389C9B-76D2-4541-854A-C03864ED71EE}" presName="descendantText" presStyleLbl="alignAccFollowNode1" presStyleIdx="1" presStyleCnt="4">
        <dgm:presLayoutVars>
          <dgm:bulletEnabled val="1"/>
        </dgm:presLayoutVars>
      </dgm:prSet>
      <dgm:spPr/>
      <dgm:t>
        <a:bodyPr/>
        <a:lstStyle/>
        <a:p>
          <a:endParaRPr lang="en-US"/>
        </a:p>
      </dgm:t>
    </dgm:pt>
    <dgm:pt modelId="{E237B237-69A3-421B-9D0A-4D42728B2FCF}" type="pres">
      <dgm:prSet presAssocID="{7031BC8F-1B88-437D-8194-01757C91DAD7}" presName="sp" presStyleCnt="0"/>
      <dgm:spPr/>
    </dgm:pt>
    <dgm:pt modelId="{823603EE-B78C-452E-A4FD-EAB4996EDDD0}" type="pres">
      <dgm:prSet presAssocID="{8A632E8C-CE57-4A8B-83A6-8BC09621792E}" presName="linNode" presStyleCnt="0"/>
      <dgm:spPr/>
    </dgm:pt>
    <dgm:pt modelId="{EE495611-EC36-42BC-A5DE-9CB9D6211200}" type="pres">
      <dgm:prSet presAssocID="{8A632E8C-CE57-4A8B-83A6-8BC09621792E}" presName="parentText" presStyleLbl="node1" presStyleIdx="2" presStyleCnt="4">
        <dgm:presLayoutVars>
          <dgm:chMax val="1"/>
          <dgm:bulletEnabled val="1"/>
        </dgm:presLayoutVars>
      </dgm:prSet>
      <dgm:spPr/>
      <dgm:t>
        <a:bodyPr/>
        <a:lstStyle/>
        <a:p>
          <a:endParaRPr lang="en-US"/>
        </a:p>
      </dgm:t>
    </dgm:pt>
    <dgm:pt modelId="{0E048EE1-02E5-4F90-832B-7C1CFC8E728D}" type="pres">
      <dgm:prSet presAssocID="{8A632E8C-CE57-4A8B-83A6-8BC09621792E}" presName="descendantText" presStyleLbl="alignAccFollowNode1" presStyleIdx="2" presStyleCnt="4">
        <dgm:presLayoutVars>
          <dgm:bulletEnabled val="1"/>
        </dgm:presLayoutVars>
      </dgm:prSet>
      <dgm:spPr/>
      <dgm:t>
        <a:bodyPr/>
        <a:lstStyle/>
        <a:p>
          <a:endParaRPr lang="en-US"/>
        </a:p>
      </dgm:t>
    </dgm:pt>
    <dgm:pt modelId="{30E5894F-799A-441E-8CDD-F58610CE097C}" type="pres">
      <dgm:prSet presAssocID="{BF0E27A1-68DE-4818-8FBB-72C8C931E81E}" presName="sp" presStyleCnt="0"/>
      <dgm:spPr/>
    </dgm:pt>
    <dgm:pt modelId="{BE32558D-C3FD-42A1-B599-14C6863FDB05}" type="pres">
      <dgm:prSet presAssocID="{2EC16214-EFD2-4E5F-88D4-7DC3A13FDFE5}" presName="linNode" presStyleCnt="0"/>
      <dgm:spPr/>
    </dgm:pt>
    <dgm:pt modelId="{6CF9FA6A-FA4F-4D29-BA1C-8EAC11E47852}" type="pres">
      <dgm:prSet presAssocID="{2EC16214-EFD2-4E5F-88D4-7DC3A13FDFE5}" presName="parentText" presStyleLbl="node1" presStyleIdx="3" presStyleCnt="4">
        <dgm:presLayoutVars>
          <dgm:chMax val="1"/>
          <dgm:bulletEnabled val="1"/>
        </dgm:presLayoutVars>
      </dgm:prSet>
      <dgm:spPr/>
      <dgm:t>
        <a:bodyPr/>
        <a:lstStyle/>
        <a:p>
          <a:endParaRPr lang="en-US"/>
        </a:p>
      </dgm:t>
    </dgm:pt>
    <dgm:pt modelId="{A44A1571-9B25-4337-818A-0C67CAA6DAEF}" type="pres">
      <dgm:prSet presAssocID="{2EC16214-EFD2-4E5F-88D4-7DC3A13FDFE5}" presName="descendantText" presStyleLbl="alignAccFollowNode1" presStyleIdx="3" presStyleCnt="4">
        <dgm:presLayoutVars>
          <dgm:bulletEnabled val="1"/>
        </dgm:presLayoutVars>
      </dgm:prSet>
      <dgm:spPr/>
      <dgm:t>
        <a:bodyPr/>
        <a:lstStyle/>
        <a:p>
          <a:endParaRPr lang="en-US"/>
        </a:p>
      </dgm:t>
    </dgm:pt>
  </dgm:ptLst>
  <dgm:cxnLst>
    <dgm:cxn modelId="{FBE8E0D4-6E7A-4E1E-83D4-9159743C262C}" type="presOf" srcId="{8A632E8C-CE57-4A8B-83A6-8BC09621792E}" destId="{EE495611-EC36-42BC-A5DE-9CB9D6211200}" srcOrd="0" destOrd="0" presId="urn:microsoft.com/office/officeart/2005/8/layout/vList5"/>
    <dgm:cxn modelId="{3195C87E-9D98-4C04-B72D-83DC9F1A48BC}" srcId="{62C1B161-440A-482C-BC2A-BD13A2C9D257}" destId="{51389C9B-76D2-4541-854A-C03864ED71EE}" srcOrd="1" destOrd="0" parTransId="{49F8FA73-7826-4984-BFBA-FDDFC18EE3A2}" sibTransId="{7031BC8F-1B88-437D-8194-01757C91DAD7}"/>
    <dgm:cxn modelId="{F8EC4AAC-4400-46A7-A390-1246AAD8269A}" type="presOf" srcId="{C1E5C8FC-994D-4249-BD73-5FA150892F34}" destId="{FA6FAF1C-E131-422D-BA9A-A6B7302BEFD7}" srcOrd="0" destOrd="0" presId="urn:microsoft.com/office/officeart/2005/8/layout/vList5"/>
    <dgm:cxn modelId="{A92EB78A-0FC2-4D1C-A338-31D2D3F53DB8}" srcId="{C1E5C8FC-994D-4249-BD73-5FA150892F34}" destId="{9A6F881F-1FFA-4659-B2C1-232672180BBD}" srcOrd="0" destOrd="0" parTransId="{83833E26-DDDE-45B3-9993-1E55BBFC47DC}" sibTransId="{DC0CB0F0-6A75-40C8-A194-D5703241DD62}"/>
    <dgm:cxn modelId="{D63579E8-2B73-49C3-87A3-9F7916668AD0}" srcId="{2EC16214-EFD2-4E5F-88D4-7DC3A13FDFE5}" destId="{5CC0B97C-A14B-42F8-82EA-2937F45BE163}" srcOrd="0" destOrd="0" parTransId="{B6897BB8-F33A-4F7B-8236-8D771DDBDA17}" sibTransId="{09BFF79E-581B-4362-BA13-BAC012C0FCB5}"/>
    <dgm:cxn modelId="{437BE210-2B85-4AB0-8244-FA6EE372EBAB}" type="presOf" srcId="{9A6F881F-1FFA-4659-B2C1-232672180BBD}" destId="{D785432E-9D9F-4851-A42D-775980D5AED4}" srcOrd="0" destOrd="0" presId="urn:microsoft.com/office/officeart/2005/8/layout/vList5"/>
    <dgm:cxn modelId="{176E0306-04F0-433F-94F5-18F80070E7AE}" type="presOf" srcId="{EE15014C-8CB1-4AC8-9E1B-A45505966F84}" destId="{0E048EE1-02E5-4F90-832B-7C1CFC8E728D}" srcOrd="0" destOrd="0" presId="urn:microsoft.com/office/officeart/2005/8/layout/vList5"/>
    <dgm:cxn modelId="{2D9E0314-F93D-467C-82E2-7F8D2936DF08}" srcId="{62C1B161-440A-482C-BC2A-BD13A2C9D257}" destId="{C1E5C8FC-994D-4249-BD73-5FA150892F34}" srcOrd="0" destOrd="0" parTransId="{07A3BDE0-6BA2-460D-A2DC-C3FE76D45DA0}" sibTransId="{3F1C072B-0E52-42A0-A6D2-FF06A3179241}"/>
    <dgm:cxn modelId="{121E36AE-07B0-4396-983D-FE420C5B03EF}" srcId="{8A632E8C-CE57-4A8B-83A6-8BC09621792E}" destId="{EE15014C-8CB1-4AC8-9E1B-A45505966F84}" srcOrd="0" destOrd="0" parTransId="{7A35AF99-DFBC-4B50-A75B-32512596CB7E}" sibTransId="{0CA5E051-9E71-43A3-AA57-E554FDA517DD}"/>
    <dgm:cxn modelId="{2FEC1B35-9E2B-41F1-A624-3F1779B80C6A}" type="presOf" srcId="{5CC0B97C-A14B-42F8-82EA-2937F45BE163}" destId="{A44A1571-9B25-4337-818A-0C67CAA6DAEF}" srcOrd="0" destOrd="0" presId="urn:microsoft.com/office/officeart/2005/8/layout/vList5"/>
    <dgm:cxn modelId="{71A9089E-A66D-46FE-B661-6ABA50498E25}" srcId="{62C1B161-440A-482C-BC2A-BD13A2C9D257}" destId="{8A632E8C-CE57-4A8B-83A6-8BC09621792E}" srcOrd="2" destOrd="0" parTransId="{F8C0AB89-7A73-4CCE-BE78-86471E402A6B}" sibTransId="{BF0E27A1-68DE-4818-8FBB-72C8C931E81E}"/>
    <dgm:cxn modelId="{0C688472-0ADF-4F6C-BDD3-EB4B555231A6}" type="presOf" srcId="{2EC16214-EFD2-4E5F-88D4-7DC3A13FDFE5}" destId="{6CF9FA6A-FA4F-4D29-BA1C-8EAC11E47852}" srcOrd="0" destOrd="0" presId="urn:microsoft.com/office/officeart/2005/8/layout/vList5"/>
    <dgm:cxn modelId="{BE7A6278-0357-4DDF-9F15-8F63C61CA3B5}" srcId="{62C1B161-440A-482C-BC2A-BD13A2C9D257}" destId="{2EC16214-EFD2-4E5F-88D4-7DC3A13FDFE5}" srcOrd="3" destOrd="0" parTransId="{9FA75557-2A1E-442B-A35E-44C568DD8A17}" sibTransId="{4C2EA2C0-3B23-44C9-9C26-87F614C72A58}"/>
    <dgm:cxn modelId="{BE51166B-1F6F-434C-9C7C-46F859E31008}" type="presOf" srcId="{51389C9B-76D2-4541-854A-C03864ED71EE}" destId="{98B886DB-29D9-4401-BE83-21E6A04C7077}" srcOrd="0" destOrd="0" presId="urn:microsoft.com/office/officeart/2005/8/layout/vList5"/>
    <dgm:cxn modelId="{27BAEBFF-77CD-415D-8A95-A719587750C0}" type="presOf" srcId="{62C1B161-440A-482C-BC2A-BD13A2C9D257}" destId="{F223CE16-12F0-44D4-94D8-41604EC0E467}" srcOrd="0" destOrd="0" presId="urn:microsoft.com/office/officeart/2005/8/layout/vList5"/>
    <dgm:cxn modelId="{ED492E64-E610-4855-960B-19C62C8E80C8}" srcId="{51389C9B-76D2-4541-854A-C03864ED71EE}" destId="{C78BE49F-673B-4ADF-907B-AAAA840BD929}" srcOrd="0" destOrd="0" parTransId="{3FF3D2A2-0944-4292-800C-AA6AA7EC14B5}" sibTransId="{BA2BD744-D372-4A7D-9D11-7716330ED867}"/>
    <dgm:cxn modelId="{253C151F-E836-4029-8895-83CD1291C7E4}" type="presOf" srcId="{C78BE49F-673B-4ADF-907B-AAAA840BD929}" destId="{B7CA616E-7765-4DF0-8D8E-E719232FC572}" srcOrd="0" destOrd="0" presId="urn:microsoft.com/office/officeart/2005/8/layout/vList5"/>
    <dgm:cxn modelId="{FE9E024D-8111-45B6-AEB9-0160EF88DF9E}" type="presParOf" srcId="{F223CE16-12F0-44D4-94D8-41604EC0E467}" destId="{1B2B4C53-6278-4609-A6FF-2E4DD17AC5FD}" srcOrd="0" destOrd="0" presId="urn:microsoft.com/office/officeart/2005/8/layout/vList5"/>
    <dgm:cxn modelId="{5D6096CD-6FD5-4FB9-A3CB-2B2498173145}" type="presParOf" srcId="{1B2B4C53-6278-4609-A6FF-2E4DD17AC5FD}" destId="{FA6FAF1C-E131-422D-BA9A-A6B7302BEFD7}" srcOrd="0" destOrd="0" presId="urn:microsoft.com/office/officeart/2005/8/layout/vList5"/>
    <dgm:cxn modelId="{AB2A3390-CF1A-4F06-A5B3-51A378FE597A}" type="presParOf" srcId="{1B2B4C53-6278-4609-A6FF-2E4DD17AC5FD}" destId="{D785432E-9D9F-4851-A42D-775980D5AED4}" srcOrd="1" destOrd="0" presId="urn:microsoft.com/office/officeart/2005/8/layout/vList5"/>
    <dgm:cxn modelId="{89E0BA33-79F2-4B76-9941-E7C81CBDB3C4}" type="presParOf" srcId="{F223CE16-12F0-44D4-94D8-41604EC0E467}" destId="{0507398A-A062-4BBE-9701-FAA1CCBA945D}" srcOrd="1" destOrd="0" presId="urn:microsoft.com/office/officeart/2005/8/layout/vList5"/>
    <dgm:cxn modelId="{B683E578-DF56-4729-B960-C01612D865E5}" type="presParOf" srcId="{F223CE16-12F0-44D4-94D8-41604EC0E467}" destId="{C7BDB16B-B3FA-43E7-A9BC-FCEB30FEAF16}" srcOrd="2" destOrd="0" presId="urn:microsoft.com/office/officeart/2005/8/layout/vList5"/>
    <dgm:cxn modelId="{C06195FA-605D-4A75-9274-6668D1F97EA3}" type="presParOf" srcId="{C7BDB16B-B3FA-43E7-A9BC-FCEB30FEAF16}" destId="{98B886DB-29D9-4401-BE83-21E6A04C7077}" srcOrd="0" destOrd="0" presId="urn:microsoft.com/office/officeart/2005/8/layout/vList5"/>
    <dgm:cxn modelId="{6F22B07E-4414-4620-8B19-CDB36E380F42}" type="presParOf" srcId="{C7BDB16B-B3FA-43E7-A9BC-FCEB30FEAF16}" destId="{B7CA616E-7765-4DF0-8D8E-E719232FC572}" srcOrd="1" destOrd="0" presId="urn:microsoft.com/office/officeart/2005/8/layout/vList5"/>
    <dgm:cxn modelId="{C3766280-EF4C-4AEC-89B4-79926FA497E0}" type="presParOf" srcId="{F223CE16-12F0-44D4-94D8-41604EC0E467}" destId="{E237B237-69A3-421B-9D0A-4D42728B2FCF}" srcOrd="3" destOrd="0" presId="urn:microsoft.com/office/officeart/2005/8/layout/vList5"/>
    <dgm:cxn modelId="{E2257738-0155-41EB-BD8B-55BE300EB0B5}" type="presParOf" srcId="{F223CE16-12F0-44D4-94D8-41604EC0E467}" destId="{823603EE-B78C-452E-A4FD-EAB4996EDDD0}" srcOrd="4" destOrd="0" presId="urn:microsoft.com/office/officeart/2005/8/layout/vList5"/>
    <dgm:cxn modelId="{5606032C-9FB3-4C09-8486-A86E12A30D16}" type="presParOf" srcId="{823603EE-B78C-452E-A4FD-EAB4996EDDD0}" destId="{EE495611-EC36-42BC-A5DE-9CB9D6211200}" srcOrd="0" destOrd="0" presId="urn:microsoft.com/office/officeart/2005/8/layout/vList5"/>
    <dgm:cxn modelId="{1D1DF244-4EAA-4AE2-B51B-B9126BB29163}" type="presParOf" srcId="{823603EE-B78C-452E-A4FD-EAB4996EDDD0}" destId="{0E048EE1-02E5-4F90-832B-7C1CFC8E728D}" srcOrd="1" destOrd="0" presId="urn:microsoft.com/office/officeart/2005/8/layout/vList5"/>
    <dgm:cxn modelId="{518F3C94-85ED-4A3B-96DE-B80B824CF614}" type="presParOf" srcId="{F223CE16-12F0-44D4-94D8-41604EC0E467}" destId="{30E5894F-799A-441E-8CDD-F58610CE097C}" srcOrd="5" destOrd="0" presId="urn:microsoft.com/office/officeart/2005/8/layout/vList5"/>
    <dgm:cxn modelId="{EC42EEB8-24C1-416D-90C9-6E8379D832B2}" type="presParOf" srcId="{F223CE16-12F0-44D4-94D8-41604EC0E467}" destId="{BE32558D-C3FD-42A1-B599-14C6863FDB05}" srcOrd="6" destOrd="0" presId="urn:microsoft.com/office/officeart/2005/8/layout/vList5"/>
    <dgm:cxn modelId="{79E1E152-1B26-4932-B1DE-09ED97666479}" type="presParOf" srcId="{BE32558D-C3FD-42A1-B599-14C6863FDB05}" destId="{6CF9FA6A-FA4F-4D29-BA1C-8EAC11E47852}" srcOrd="0" destOrd="0" presId="urn:microsoft.com/office/officeart/2005/8/layout/vList5"/>
    <dgm:cxn modelId="{09431844-F038-4B18-9E07-56708E2242EA}" type="presParOf" srcId="{BE32558D-C3FD-42A1-B599-14C6863FDB05}" destId="{A44A1571-9B25-4337-818A-0C67CAA6DAE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5ABDCC-00C7-428F-8D37-C8254BA18A38}"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00B7B801-57B0-4B48-8283-FA3D9B73738D}">
      <dgm:prSet/>
      <dgm:spPr/>
      <dgm:t>
        <a:bodyPr/>
        <a:lstStyle/>
        <a:p>
          <a:pPr algn="ctr" rtl="1"/>
          <a:r>
            <a:rPr lang="fa-IR" dirty="0" smtClean="0">
              <a:cs typeface="B Titr" pitchFamily="2" charset="-78"/>
            </a:rPr>
            <a:t>تقسيم‌بندي بازارهاي مالي اعتباري است:</a:t>
          </a:r>
          <a:endParaRPr lang="en-US" dirty="0">
            <a:cs typeface="B Titr" pitchFamily="2" charset="-78"/>
          </a:endParaRPr>
        </a:p>
      </dgm:t>
    </dgm:pt>
    <dgm:pt modelId="{ADDF6040-620E-4150-B294-8318D07E6FD8}" type="parTrans" cxnId="{1EC6A7FA-19A9-4280-A3D6-A08A174EE917}">
      <dgm:prSet/>
      <dgm:spPr/>
      <dgm:t>
        <a:bodyPr/>
        <a:lstStyle/>
        <a:p>
          <a:endParaRPr lang="en-US"/>
        </a:p>
      </dgm:t>
    </dgm:pt>
    <dgm:pt modelId="{94861791-3BEA-40E2-8DB4-071541F27E40}" type="sibTrans" cxnId="{1EC6A7FA-19A9-4280-A3D6-A08A174EE917}">
      <dgm:prSet/>
      <dgm:spPr/>
      <dgm:t>
        <a:bodyPr/>
        <a:lstStyle/>
        <a:p>
          <a:endParaRPr lang="en-US"/>
        </a:p>
      </dgm:t>
    </dgm:pt>
    <dgm:pt modelId="{A7A6FCBE-412C-4736-8658-0B6C41641E30}">
      <dgm:prSet/>
      <dgm:spPr/>
      <dgm:t>
        <a:bodyPr/>
        <a:lstStyle/>
        <a:p>
          <a:pPr rtl="1"/>
          <a:r>
            <a:rPr lang="fa-IR" dirty="0" smtClean="0">
              <a:cs typeface="B Zar" pitchFamily="2" charset="-78"/>
            </a:rPr>
            <a:t>بانک‌ها وام‌های رهنی 30 ساله می‌فروشند.</a:t>
          </a:r>
          <a:endParaRPr lang="en-US" dirty="0">
            <a:cs typeface="B Zar" pitchFamily="2" charset="-78"/>
          </a:endParaRPr>
        </a:p>
      </dgm:t>
    </dgm:pt>
    <dgm:pt modelId="{53993318-4070-4070-8157-A8E57BB1A122}" type="parTrans" cxnId="{465EB79B-2FF7-44C0-9642-70F6FE9C9272}">
      <dgm:prSet/>
      <dgm:spPr/>
      <dgm:t>
        <a:bodyPr/>
        <a:lstStyle/>
        <a:p>
          <a:endParaRPr lang="en-US"/>
        </a:p>
      </dgm:t>
    </dgm:pt>
    <dgm:pt modelId="{F571230A-3903-45C6-95BA-CDE88D4ADB9A}" type="sibTrans" cxnId="{465EB79B-2FF7-44C0-9642-70F6FE9C9272}">
      <dgm:prSet/>
      <dgm:spPr/>
      <dgm:t>
        <a:bodyPr/>
        <a:lstStyle/>
        <a:p>
          <a:endParaRPr lang="en-US"/>
        </a:p>
      </dgm:t>
    </dgm:pt>
    <dgm:pt modelId="{C9CD894D-E987-4ED6-958B-9E2873B4923E}">
      <dgm:prSet/>
      <dgm:spPr/>
      <dgm:t>
        <a:bodyPr/>
        <a:lstStyle/>
        <a:p>
          <a:pPr rtl="1"/>
          <a:r>
            <a:rPr lang="fa-IR" dirty="0" smtClean="0">
              <a:cs typeface="B Zar" pitchFamily="2" charset="-78"/>
            </a:rPr>
            <a:t>بورس‌ها اوراق قرضۀ کوتاه مدت (کمتر از یک سال) می‌فروشند.</a:t>
          </a:r>
          <a:endParaRPr lang="en-US" dirty="0">
            <a:cs typeface="B Zar" pitchFamily="2" charset="-78"/>
          </a:endParaRPr>
        </a:p>
      </dgm:t>
    </dgm:pt>
    <dgm:pt modelId="{8E8A6C6F-9ECF-4BBB-9560-7C506EDDCDD1}" type="parTrans" cxnId="{B5AC30FE-D343-4D02-8868-69451D310154}">
      <dgm:prSet/>
      <dgm:spPr/>
      <dgm:t>
        <a:bodyPr/>
        <a:lstStyle/>
        <a:p>
          <a:endParaRPr lang="en-US"/>
        </a:p>
      </dgm:t>
    </dgm:pt>
    <dgm:pt modelId="{BAC994EA-3DE5-40A5-B36B-8244215B5E4C}" type="sibTrans" cxnId="{B5AC30FE-D343-4D02-8868-69451D310154}">
      <dgm:prSet/>
      <dgm:spPr/>
      <dgm:t>
        <a:bodyPr/>
        <a:lstStyle/>
        <a:p>
          <a:endParaRPr lang="en-US"/>
        </a:p>
      </dgm:t>
    </dgm:pt>
    <dgm:pt modelId="{3EF98D31-8721-4BD1-B89D-B242189C1C47}">
      <dgm:prSet/>
      <dgm:spPr/>
      <dgm:t>
        <a:bodyPr/>
        <a:lstStyle/>
        <a:p>
          <a:pPr rtl="1"/>
          <a:r>
            <a:rPr lang="fa-IR" dirty="0" smtClean="0">
              <a:cs typeface="B Zar" pitchFamily="2" charset="-78"/>
            </a:rPr>
            <a:t>شرکت‌ها برای سرمایه‌گذاری بلندمدت به بانک‌ها مراجعه می‌کنند.</a:t>
          </a:r>
          <a:endParaRPr lang="en-US" dirty="0">
            <a:cs typeface="B Zar" pitchFamily="2" charset="-78"/>
          </a:endParaRPr>
        </a:p>
      </dgm:t>
    </dgm:pt>
    <dgm:pt modelId="{A368229B-48D2-4B98-858F-1A193F5FED29}" type="parTrans" cxnId="{2DDD387B-340D-4D2C-9FF2-B5545E8DAC2C}">
      <dgm:prSet/>
      <dgm:spPr/>
      <dgm:t>
        <a:bodyPr/>
        <a:lstStyle/>
        <a:p>
          <a:endParaRPr lang="en-US"/>
        </a:p>
      </dgm:t>
    </dgm:pt>
    <dgm:pt modelId="{46347562-2C08-42A5-9AF6-307FD312F164}" type="sibTrans" cxnId="{2DDD387B-340D-4D2C-9FF2-B5545E8DAC2C}">
      <dgm:prSet/>
      <dgm:spPr/>
      <dgm:t>
        <a:bodyPr/>
        <a:lstStyle/>
        <a:p>
          <a:endParaRPr lang="en-US"/>
        </a:p>
      </dgm:t>
    </dgm:pt>
    <dgm:pt modelId="{F8480D03-2A4B-4092-9BAC-5E2106F0E493}">
      <dgm:prSet/>
      <dgm:spPr/>
      <dgm:t>
        <a:bodyPr/>
        <a:lstStyle/>
        <a:p>
          <a:pPr rtl="1"/>
          <a:r>
            <a:rPr lang="fa-IR" dirty="0" smtClean="0">
              <a:cs typeface="B Zar" pitchFamily="2" charset="-78"/>
            </a:rPr>
            <a:t>شرکت‌ها برای تأمین سرمایه در گردش به بورس مراجعه می‌کنند.</a:t>
          </a:r>
          <a:endParaRPr lang="fa-IR" dirty="0">
            <a:cs typeface="B Zar" pitchFamily="2" charset="-78"/>
          </a:endParaRPr>
        </a:p>
      </dgm:t>
    </dgm:pt>
    <dgm:pt modelId="{822C7E70-DF98-428B-BFEA-B298C22BD59B}" type="parTrans" cxnId="{A72F8CAC-0AB0-4768-B6F0-5CE59F5B99C4}">
      <dgm:prSet/>
      <dgm:spPr/>
      <dgm:t>
        <a:bodyPr/>
        <a:lstStyle/>
        <a:p>
          <a:endParaRPr lang="en-US"/>
        </a:p>
      </dgm:t>
    </dgm:pt>
    <dgm:pt modelId="{B2371A64-F5D1-48E8-80B2-6B0E668DD49E}" type="sibTrans" cxnId="{A72F8CAC-0AB0-4768-B6F0-5CE59F5B99C4}">
      <dgm:prSet/>
      <dgm:spPr/>
      <dgm:t>
        <a:bodyPr/>
        <a:lstStyle/>
        <a:p>
          <a:endParaRPr lang="en-US"/>
        </a:p>
      </dgm:t>
    </dgm:pt>
    <dgm:pt modelId="{2C8C0607-A662-4169-8162-6B0EBF475C61}" type="pres">
      <dgm:prSet presAssocID="{705ABDCC-00C7-428F-8D37-C8254BA18A38}" presName="linearFlow" presStyleCnt="0">
        <dgm:presLayoutVars>
          <dgm:dir val="rev"/>
          <dgm:animLvl val="lvl"/>
          <dgm:resizeHandles val="exact"/>
        </dgm:presLayoutVars>
      </dgm:prSet>
      <dgm:spPr/>
      <dgm:t>
        <a:bodyPr/>
        <a:lstStyle/>
        <a:p>
          <a:endParaRPr lang="en-US"/>
        </a:p>
      </dgm:t>
    </dgm:pt>
    <dgm:pt modelId="{A9783249-67AF-4795-BBC1-277619AB2909}" type="pres">
      <dgm:prSet presAssocID="{00B7B801-57B0-4B48-8283-FA3D9B73738D}" presName="composite" presStyleCnt="0"/>
      <dgm:spPr/>
    </dgm:pt>
    <dgm:pt modelId="{7AA2C9FF-B715-4DCA-A156-E3EDFEFBEA84}" type="pres">
      <dgm:prSet presAssocID="{00B7B801-57B0-4B48-8283-FA3D9B73738D}" presName="parTx" presStyleLbl="node1" presStyleIdx="0" presStyleCnt="1">
        <dgm:presLayoutVars>
          <dgm:chMax val="0"/>
          <dgm:chPref val="0"/>
          <dgm:bulletEnabled val="1"/>
        </dgm:presLayoutVars>
      </dgm:prSet>
      <dgm:spPr/>
      <dgm:t>
        <a:bodyPr/>
        <a:lstStyle/>
        <a:p>
          <a:endParaRPr lang="en-US"/>
        </a:p>
      </dgm:t>
    </dgm:pt>
    <dgm:pt modelId="{B81F8A28-7F2C-4D5C-A581-99DDA73530BC}" type="pres">
      <dgm:prSet presAssocID="{00B7B801-57B0-4B48-8283-FA3D9B73738D}" presName="parSh" presStyleLbl="node1" presStyleIdx="0" presStyleCnt="1"/>
      <dgm:spPr/>
      <dgm:t>
        <a:bodyPr/>
        <a:lstStyle/>
        <a:p>
          <a:endParaRPr lang="en-US"/>
        </a:p>
      </dgm:t>
    </dgm:pt>
    <dgm:pt modelId="{DE6533EF-91C2-488E-93F3-BF3609BF89B9}" type="pres">
      <dgm:prSet presAssocID="{00B7B801-57B0-4B48-8283-FA3D9B73738D}"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B5AC30FE-D343-4D02-8868-69451D310154}" srcId="{00B7B801-57B0-4B48-8283-FA3D9B73738D}" destId="{C9CD894D-E987-4ED6-958B-9E2873B4923E}" srcOrd="1" destOrd="0" parTransId="{8E8A6C6F-9ECF-4BBB-9560-7C506EDDCDD1}" sibTransId="{BAC994EA-3DE5-40A5-B36B-8244215B5E4C}"/>
    <dgm:cxn modelId="{AE75EE6E-400A-4E4F-B089-19C3798138B8}" type="presOf" srcId="{3EF98D31-8721-4BD1-B89D-B242189C1C47}" destId="{DE6533EF-91C2-488E-93F3-BF3609BF89B9}" srcOrd="0" destOrd="2" presId="urn:microsoft.com/office/officeart/2005/8/layout/process3"/>
    <dgm:cxn modelId="{716661DB-1DB1-415C-B12E-25CF3F5D82D2}" type="presOf" srcId="{A7A6FCBE-412C-4736-8658-0B6C41641E30}" destId="{DE6533EF-91C2-488E-93F3-BF3609BF89B9}" srcOrd="0" destOrd="0" presId="urn:microsoft.com/office/officeart/2005/8/layout/process3"/>
    <dgm:cxn modelId="{BB0DC4FA-83D5-4F9B-B983-B35EA8015F7D}" type="presOf" srcId="{705ABDCC-00C7-428F-8D37-C8254BA18A38}" destId="{2C8C0607-A662-4169-8162-6B0EBF475C61}" srcOrd="0" destOrd="0" presId="urn:microsoft.com/office/officeart/2005/8/layout/process3"/>
    <dgm:cxn modelId="{44569F07-9A9B-4ED2-BAA0-7BD79B0A4FAC}" type="presOf" srcId="{F8480D03-2A4B-4092-9BAC-5E2106F0E493}" destId="{DE6533EF-91C2-488E-93F3-BF3609BF89B9}" srcOrd="0" destOrd="3" presId="urn:microsoft.com/office/officeart/2005/8/layout/process3"/>
    <dgm:cxn modelId="{575CA0B5-DCB4-473D-95B9-C65AB9C52E9C}" type="presOf" srcId="{00B7B801-57B0-4B48-8283-FA3D9B73738D}" destId="{7AA2C9FF-B715-4DCA-A156-E3EDFEFBEA84}" srcOrd="0" destOrd="0" presId="urn:microsoft.com/office/officeart/2005/8/layout/process3"/>
    <dgm:cxn modelId="{2DDD387B-340D-4D2C-9FF2-B5545E8DAC2C}" srcId="{00B7B801-57B0-4B48-8283-FA3D9B73738D}" destId="{3EF98D31-8721-4BD1-B89D-B242189C1C47}" srcOrd="2" destOrd="0" parTransId="{A368229B-48D2-4B98-858F-1A193F5FED29}" sibTransId="{46347562-2C08-42A5-9AF6-307FD312F164}"/>
    <dgm:cxn modelId="{17C9425E-D566-475F-99F3-FBBD3F915E27}" type="presOf" srcId="{00B7B801-57B0-4B48-8283-FA3D9B73738D}" destId="{B81F8A28-7F2C-4D5C-A581-99DDA73530BC}" srcOrd="1" destOrd="0" presId="urn:microsoft.com/office/officeart/2005/8/layout/process3"/>
    <dgm:cxn modelId="{A72F8CAC-0AB0-4768-B6F0-5CE59F5B99C4}" srcId="{00B7B801-57B0-4B48-8283-FA3D9B73738D}" destId="{F8480D03-2A4B-4092-9BAC-5E2106F0E493}" srcOrd="3" destOrd="0" parTransId="{822C7E70-DF98-428B-BFEA-B298C22BD59B}" sibTransId="{B2371A64-F5D1-48E8-80B2-6B0E668DD49E}"/>
    <dgm:cxn modelId="{CB678B3E-68DC-4021-AA0A-DB4743CB2197}" type="presOf" srcId="{C9CD894D-E987-4ED6-958B-9E2873B4923E}" destId="{DE6533EF-91C2-488E-93F3-BF3609BF89B9}" srcOrd="0" destOrd="1" presId="urn:microsoft.com/office/officeart/2005/8/layout/process3"/>
    <dgm:cxn modelId="{465EB79B-2FF7-44C0-9642-70F6FE9C9272}" srcId="{00B7B801-57B0-4B48-8283-FA3D9B73738D}" destId="{A7A6FCBE-412C-4736-8658-0B6C41641E30}" srcOrd="0" destOrd="0" parTransId="{53993318-4070-4070-8157-A8E57BB1A122}" sibTransId="{F571230A-3903-45C6-95BA-CDE88D4ADB9A}"/>
    <dgm:cxn modelId="{1EC6A7FA-19A9-4280-A3D6-A08A174EE917}" srcId="{705ABDCC-00C7-428F-8D37-C8254BA18A38}" destId="{00B7B801-57B0-4B48-8283-FA3D9B73738D}" srcOrd="0" destOrd="0" parTransId="{ADDF6040-620E-4150-B294-8318D07E6FD8}" sibTransId="{94861791-3BEA-40E2-8DB4-071541F27E40}"/>
    <dgm:cxn modelId="{F549C242-3110-4E3A-956B-AC3749B54AAC}" type="presParOf" srcId="{2C8C0607-A662-4169-8162-6B0EBF475C61}" destId="{A9783249-67AF-4795-BBC1-277619AB2909}" srcOrd="0" destOrd="0" presId="urn:microsoft.com/office/officeart/2005/8/layout/process3"/>
    <dgm:cxn modelId="{6E320E1F-0952-4EF7-B4CF-D4C92F781E5E}" type="presParOf" srcId="{A9783249-67AF-4795-BBC1-277619AB2909}" destId="{7AA2C9FF-B715-4DCA-A156-E3EDFEFBEA84}" srcOrd="0" destOrd="0" presId="urn:microsoft.com/office/officeart/2005/8/layout/process3"/>
    <dgm:cxn modelId="{4E011043-F736-4750-BF2F-823C3B005BE1}" type="presParOf" srcId="{A9783249-67AF-4795-BBC1-277619AB2909}" destId="{B81F8A28-7F2C-4D5C-A581-99DDA73530BC}" srcOrd="1" destOrd="0" presId="urn:microsoft.com/office/officeart/2005/8/layout/process3"/>
    <dgm:cxn modelId="{290A52B1-E679-4C76-8B5F-A202B1522C94}" type="presParOf" srcId="{A9783249-67AF-4795-BBC1-277619AB2909}" destId="{DE6533EF-91C2-488E-93F3-BF3609BF89B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9E12FE6E-DAAD-43A6-BD88-4FD6BAEDE3E5}" type="doc">
      <dgm:prSet loTypeId="urn:microsoft.com/office/officeart/2005/8/layout/vList6" loCatId="list" qsTypeId="urn:microsoft.com/office/officeart/2005/8/quickstyle/3d1" qsCatId="3D" csTypeId="urn:microsoft.com/office/officeart/2005/8/colors/accent3_2" csCatId="accent3" phldr="1"/>
      <dgm:spPr/>
      <dgm:t>
        <a:bodyPr/>
        <a:lstStyle/>
        <a:p>
          <a:endParaRPr lang="en-US"/>
        </a:p>
      </dgm:t>
    </dgm:pt>
    <dgm:pt modelId="{5CB3A606-D59E-41BE-BEF8-B18CD0C64221}">
      <dgm:prSet custT="1"/>
      <dgm:spPr/>
      <dgm:t>
        <a:bodyPr/>
        <a:lstStyle/>
        <a:p>
          <a:pPr rtl="1"/>
          <a:r>
            <a:rPr lang="fa-IR" sz="2000" dirty="0" smtClean="0">
              <a:cs typeface="B Titr" pitchFamily="2" charset="-78"/>
            </a:rPr>
            <a:t>م</a:t>
          </a:r>
          <a:r>
            <a:rPr lang="ar-SA" sz="2000" dirty="0" smtClean="0">
              <a:cs typeface="B Titr" pitchFamily="2" charset="-78"/>
            </a:rPr>
            <a:t>تنوع‌سازي و توزيع خطر </a:t>
          </a:r>
          <a:endParaRPr lang="fa-IR" sz="2000" dirty="0">
            <a:cs typeface="B Titr" pitchFamily="2" charset="-78"/>
          </a:endParaRPr>
        </a:p>
      </dgm:t>
    </dgm:pt>
    <dgm:pt modelId="{BC5A63CC-FD58-449C-9621-C21614DD1514}" type="parTrans" cxnId="{5991E6D5-7236-4887-91B1-11BE937B4896}">
      <dgm:prSet/>
      <dgm:spPr/>
      <dgm:t>
        <a:bodyPr/>
        <a:lstStyle/>
        <a:p>
          <a:endParaRPr lang="en-US">
            <a:cs typeface="B Zar" pitchFamily="2" charset="-78"/>
          </a:endParaRPr>
        </a:p>
      </dgm:t>
    </dgm:pt>
    <dgm:pt modelId="{2CE40F92-DBEB-4FDE-ABD0-B3D7CC260434}" type="sibTrans" cxnId="{5991E6D5-7236-4887-91B1-11BE937B4896}">
      <dgm:prSet/>
      <dgm:spPr/>
      <dgm:t>
        <a:bodyPr/>
        <a:lstStyle/>
        <a:p>
          <a:endParaRPr lang="en-US">
            <a:cs typeface="B Zar" pitchFamily="2" charset="-78"/>
          </a:endParaRPr>
        </a:p>
      </dgm:t>
    </dgm:pt>
    <dgm:pt modelId="{5665687C-8D22-4DBD-BE17-E2F70E9F0D7D}">
      <dgm:prSet custT="1"/>
      <dgm:spPr/>
      <dgm:t>
        <a:bodyPr/>
        <a:lstStyle/>
        <a:p>
          <a:pPr algn="justLow" rtl="1"/>
          <a:r>
            <a:rPr lang="fa-IR" sz="2000" dirty="0" smtClean="0">
              <a:cs typeface="B Zar" pitchFamily="2" charset="-78"/>
            </a:rPr>
            <a:t>با ایجاد سبدی متنوع از دارایی‌های مالی ریسک را کاهش می‌دهند.</a:t>
          </a:r>
          <a:endParaRPr lang="en-US" sz="2000" dirty="0">
            <a:cs typeface="B Zar" pitchFamily="2" charset="-78"/>
          </a:endParaRPr>
        </a:p>
      </dgm:t>
    </dgm:pt>
    <dgm:pt modelId="{730D3D56-69C7-4CB7-86BF-37B173E52C4F}" type="parTrans" cxnId="{4656D8B9-5E17-4CC6-B878-A525DB6AC96E}">
      <dgm:prSet/>
      <dgm:spPr/>
      <dgm:t>
        <a:bodyPr/>
        <a:lstStyle/>
        <a:p>
          <a:endParaRPr lang="en-US">
            <a:cs typeface="B Zar" pitchFamily="2" charset="-78"/>
          </a:endParaRPr>
        </a:p>
      </dgm:t>
    </dgm:pt>
    <dgm:pt modelId="{47D267E6-6B43-4E1D-9BFB-1775D09F27D1}" type="sibTrans" cxnId="{4656D8B9-5E17-4CC6-B878-A525DB6AC96E}">
      <dgm:prSet/>
      <dgm:spPr/>
      <dgm:t>
        <a:bodyPr/>
        <a:lstStyle/>
        <a:p>
          <a:endParaRPr lang="en-US">
            <a:cs typeface="B Zar" pitchFamily="2" charset="-78"/>
          </a:endParaRPr>
        </a:p>
      </dgm:t>
    </dgm:pt>
    <dgm:pt modelId="{643D5269-4AE3-4226-8726-632DD320A64D}">
      <dgm:prSet custT="1"/>
      <dgm:spPr/>
      <dgm:t>
        <a:bodyPr/>
        <a:lstStyle/>
        <a:p>
          <a:pPr rtl="1"/>
          <a:r>
            <a:rPr lang="ar-SA" sz="2000" dirty="0" smtClean="0">
              <a:cs typeface="B Titr" pitchFamily="2" charset="-78"/>
            </a:rPr>
            <a:t>وساطت سررسيد </a:t>
          </a:r>
          <a:endParaRPr lang="en-US" sz="2000" dirty="0">
            <a:cs typeface="B Titr" pitchFamily="2" charset="-78"/>
          </a:endParaRPr>
        </a:p>
      </dgm:t>
    </dgm:pt>
    <dgm:pt modelId="{94E7606F-F347-4709-AF95-43A8213F2311}" type="parTrans" cxnId="{90DA5A35-46F5-45B5-8415-688476DB2610}">
      <dgm:prSet/>
      <dgm:spPr/>
      <dgm:t>
        <a:bodyPr/>
        <a:lstStyle/>
        <a:p>
          <a:endParaRPr lang="en-US">
            <a:cs typeface="B Zar" pitchFamily="2" charset="-78"/>
          </a:endParaRPr>
        </a:p>
      </dgm:t>
    </dgm:pt>
    <dgm:pt modelId="{E4A292C7-29EB-4086-AEF8-9D6C1F758BCF}" type="sibTrans" cxnId="{90DA5A35-46F5-45B5-8415-688476DB2610}">
      <dgm:prSet/>
      <dgm:spPr/>
      <dgm:t>
        <a:bodyPr/>
        <a:lstStyle/>
        <a:p>
          <a:endParaRPr lang="en-US">
            <a:cs typeface="B Zar" pitchFamily="2" charset="-78"/>
          </a:endParaRPr>
        </a:p>
      </dgm:t>
    </dgm:pt>
    <dgm:pt modelId="{BD2B535D-6459-42F9-B43B-62922B4011B0}">
      <dgm:prSet custT="1"/>
      <dgm:spPr/>
      <dgm:t>
        <a:bodyPr/>
        <a:lstStyle/>
        <a:p>
          <a:pPr algn="justLow" rtl="1"/>
          <a:r>
            <a:rPr lang="ar-SA" sz="2000" dirty="0" smtClean="0">
              <a:cs typeface="B Zar" pitchFamily="2" charset="-78"/>
            </a:rPr>
            <a:t>اوراق بهادار اوليه با سررسيد مشخص را به اوراق با سررسيدهاي مختلف (غيرمستقيم</a:t>
          </a:r>
          <a:r>
            <a:rPr lang="fa-IR" sz="2000" dirty="0" smtClean="0">
              <a:cs typeface="B Zar" pitchFamily="2" charset="-78"/>
            </a:rPr>
            <a:t>) </a:t>
          </a:r>
          <a:r>
            <a:rPr lang="ar-SA" sz="2000" dirty="0" smtClean="0">
              <a:cs typeface="B Zar" pitchFamily="2" charset="-78"/>
            </a:rPr>
            <a:t>تبديل </a:t>
          </a:r>
          <a:r>
            <a:rPr lang="fa-IR" sz="2000" dirty="0" smtClean="0">
              <a:cs typeface="B Zar" pitchFamily="2" charset="-78"/>
            </a:rPr>
            <a:t>می‌</a:t>
          </a:r>
          <a:r>
            <a:rPr lang="ar-SA" sz="2000" dirty="0" smtClean="0">
              <a:cs typeface="B Zar" pitchFamily="2" charset="-78"/>
            </a:rPr>
            <a:t>كن</a:t>
          </a:r>
          <a:r>
            <a:rPr lang="fa-IR" sz="2000" dirty="0" smtClean="0">
              <a:cs typeface="B Zar" pitchFamily="2" charset="-78"/>
            </a:rPr>
            <a:t>ن</a:t>
          </a:r>
          <a:r>
            <a:rPr lang="ar-SA" sz="2000" dirty="0" smtClean="0">
              <a:cs typeface="B Zar" pitchFamily="2" charset="-78"/>
            </a:rPr>
            <a:t>د</a:t>
          </a:r>
          <a:r>
            <a:rPr lang="en-US" sz="2000" dirty="0" smtClean="0">
              <a:cs typeface="B Zar" pitchFamily="2" charset="-78"/>
            </a:rPr>
            <a:t>.</a:t>
          </a:r>
          <a:endParaRPr lang="fa-IR" sz="2000" dirty="0">
            <a:cs typeface="B Zar" pitchFamily="2" charset="-78"/>
          </a:endParaRPr>
        </a:p>
      </dgm:t>
    </dgm:pt>
    <dgm:pt modelId="{756D3400-7036-4EEA-8288-C52DEFC4D48F}" type="parTrans" cxnId="{36B336EF-6A85-4FD3-9CCE-7A82D06D7C82}">
      <dgm:prSet/>
      <dgm:spPr/>
      <dgm:t>
        <a:bodyPr/>
        <a:lstStyle/>
        <a:p>
          <a:endParaRPr lang="en-US">
            <a:cs typeface="B Zar" pitchFamily="2" charset="-78"/>
          </a:endParaRPr>
        </a:p>
      </dgm:t>
    </dgm:pt>
    <dgm:pt modelId="{4C97184C-F16D-4F8F-9B6E-D11ADDED8C98}" type="sibTrans" cxnId="{36B336EF-6A85-4FD3-9CCE-7A82D06D7C82}">
      <dgm:prSet/>
      <dgm:spPr/>
      <dgm:t>
        <a:bodyPr/>
        <a:lstStyle/>
        <a:p>
          <a:endParaRPr lang="en-US">
            <a:cs typeface="B Zar" pitchFamily="2" charset="-78"/>
          </a:endParaRPr>
        </a:p>
      </dgm:t>
    </dgm:pt>
    <dgm:pt modelId="{1FB2AA26-82CE-4C47-8377-71DEC610CA9A}">
      <dgm:prSet custT="1"/>
      <dgm:spPr/>
      <dgm:t>
        <a:bodyPr/>
        <a:lstStyle/>
        <a:p>
          <a:pPr rtl="1"/>
          <a:r>
            <a:rPr lang="ar-SA" sz="2000" dirty="0" smtClean="0">
              <a:cs typeface="B Titr" pitchFamily="2" charset="-78"/>
            </a:rPr>
            <a:t>تخصص و سهولت </a:t>
          </a:r>
          <a:endParaRPr lang="en-US" sz="2000" dirty="0">
            <a:cs typeface="B Titr" pitchFamily="2" charset="-78"/>
          </a:endParaRPr>
        </a:p>
      </dgm:t>
    </dgm:pt>
    <dgm:pt modelId="{2A8B1614-6041-4E9A-B4CE-E179B7396FA0}" type="parTrans" cxnId="{FF226686-D69E-4359-8ABD-D4C00E9F3E28}">
      <dgm:prSet/>
      <dgm:spPr/>
      <dgm:t>
        <a:bodyPr/>
        <a:lstStyle/>
        <a:p>
          <a:endParaRPr lang="en-US">
            <a:cs typeface="B Zar" pitchFamily="2" charset="-78"/>
          </a:endParaRPr>
        </a:p>
      </dgm:t>
    </dgm:pt>
    <dgm:pt modelId="{CD74A97A-95DF-4892-9BF9-3F24EB151241}" type="sibTrans" cxnId="{FF226686-D69E-4359-8ABD-D4C00E9F3E28}">
      <dgm:prSet/>
      <dgm:spPr/>
      <dgm:t>
        <a:bodyPr/>
        <a:lstStyle/>
        <a:p>
          <a:endParaRPr lang="en-US">
            <a:cs typeface="B Zar" pitchFamily="2" charset="-78"/>
          </a:endParaRPr>
        </a:p>
      </dgm:t>
    </dgm:pt>
    <dgm:pt modelId="{F3DF2575-1B79-4EE1-9EC0-900F7ED284AA}">
      <dgm:prSet custT="1"/>
      <dgm:spPr/>
      <dgm:t>
        <a:bodyPr/>
        <a:lstStyle/>
        <a:p>
          <a:pPr algn="justLow" rtl="1"/>
          <a:r>
            <a:rPr lang="fa-IR" sz="2000" dirty="0" smtClean="0">
              <a:cs typeface="B Zar" pitchFamily="2" charset="-78"/>
            </a:rPr>
            <a:t>با </a:t>
          </a:r>
          <a:r>
            <a:rPr lang="ar-SA" sz="2000" dirty="0" smtClean="0">
              <a:cs typeface="B Zar" pitchFamily="2" charset="-78"/>
            </a:rPr>
            <a:t>با ذخيرة‌ بزرگي از تجارب تخصصي خود، فرايند جمع‏آوري وجوه و "تشكيل سرمايه" را تسهيل مي‏كنند.</a:t>
          </a:r>
          <a:endParaRPr lang="en-US" sz="2000" dirty="0">
            <a:cs typeface="B Zar" pitchFamily="2" charset="-78"/>
          </a:endParaRPr>
        </a:p>
      </dgm:t>
    </dgm:pt>
    <dgm:pt modelId="{5E84C061-30AC-4D7F-8E3F-F5DABD18372F}" type="parTrans" cxnId="{C57E3704-1176-4321-9574-F5740B886FAF}">
      <dgm:prSet/>
      <dgm:spPr/>
      <dgm:t>
        <a:bodyPr/>
        <a:lstStyle/>
        <a:p>
          <a:endParaRPr lang="en-US">
            <a:cs typeface="B Zar" pitchFamily="2" charset="-78"/>
          </a:endParaRPr>
        </a:p>
      </dgm:t>
    </dgm:pt>
    <dgm:pt modelId="{AD43F825-C253-467C-8F6B-9D0B63F6C687}" type="sibTrans" cxnId="{C57E3704-1176-4321-9574-F5740B886FAF}">
      <dgm:prSet/>
      <dgm:spPr/>
      <dgm:t>
        <a:bodyPr/>
        <a:lstStyle/>
        <a:p>
          <a:endParaRPr lang="en-US">
            <a:cs typeface="B Zar" pitchFamily="2" charset="-78"/>
          </a:endParaRPr>
        </a:p>
      </dgm:t>
    </dgm:pt>
    <dgm:pt modelId="{EBE37FAD-3078-4AAB-83CD-5D29BFB14E0C}" type="pres">
      <dgm:prSet presAssocID="{9E12FE6E-DAAD-43A6-BD88-4FD6BAEDE3E5}" presName="Name0" presStyleCnt="0">
        <dgm:presLayoutVars>
          <dgm:dir/>
          <dgm:animLvl val="lvl"/>
          <dgm:resizeHandles/>
        </dgm:presLayoutVars>
      </dgm:prSet>
      <dgm:spPr/>
      <dgm:t>
        <a:bodyPr/>
        <a:lstStyle/>
        <a:p>
          <a:endParaRPr lang="en-US"/>
        </a:p>
      </dgm:t>
    </dgm:pt>
    <dgm:pt modelId="{4DCA8B48-B05D-4987-9326-6D947488F619}" type="pres">
      <dgm:prSet presAssocID="{5CB3A606-D59E-41BE-BEF8-B18CD0C64221}" presName="linNode" presStyleCnt="0"/>
      <dgm:spPr/>
      <dgm:t>
        <a:bodyPr/>
        <a:lstStyle/>
        <a:p>
          <a:endParaRPr lang="en-US"/>
        </a:p>
      </dgm:t>
    </dgm:pt>
    <dgm:pt modelId="{FE584502-CADC-4BC1-9161-5431FFF8F0BB}" type="pres">
      <dgm:prSet presAssocID="{5CB3A606-D59E-41BE-BEF8-B18CD0C64221}" presName="parentShp" presStyleLbl="node1" presStyleIdx="0" presStyleCnt="3" custScaleX="73684">
        <dgm:presLayoutVars>
          <dgm:bulletEnabled val="1"/>
        </dgm:presLayoutVars>
      </dgm:prSet>
      <dgm:spPr/>
      <dgm:t>
        <a:bodyPr/>
        <a:lstStyle/>
        <a:p>
          <a:endParaRPr lang="en-US"/>
        </a:p>
      </dgm:t>
    </dgm:pt>
    <dgm:pt modelId="{9B094FBF-1B43-421A-B756-2993603C3372}" type="pres">
      <dgm:prSet presAssocID="{5CB3A606-D59E-41BE-BEF8-B18CD0C64221}" presName="childShp" presStyleLbl="bgAccFollowNode1" presStyleIdx="0" presStyleCnt="3" custScaleX="110526">
        <dgm:presLayoutVars>
          <dgm:bulletEnabled val="1"/>
        </dgm:presLayoutVars>
      </dgm:prSet>
      <dgm:spPr>
        <a:prstGeom prst="wedgeEllipseCallout">
          <a:avLst/>
        </a:prstGeom>
      </dgm:spPr>
      <dgm:t>
        <a:bodyPr/>
        <a:lstStyle/>
        <a:p>
          <a:endParaRPr lang="en-US"/>
        </a:p>
      </dgm:t>
    </dgm:pt>
    <dgm:pt modelId="{A1924B65-D252-496B-A218-92F9281000D4}" type="pres">
      <dgm:prSet presAssocID="{2CE40F92-DBEB-4FDE-ABD0-B3D7CC260434}" presName="spacing" presStyleCnt="0"/>
      <dgm:spPr/>
      <dgm:t>
        <a:bodyPr/>
        <a:lstStyle/>
        <a:p>
          <a:endParaRPr lang="en-US"/>
        </a:p>
      </dgm:t>
    </dgm:pt>
    <dgm:pt modelId="{A353099F-2C07-4527-AEF6-EE418DDA7A1A}" type="pres">
      <dgm:prSet presAssocID="{643D5269-4AE3-4226-8726-632DD320A64D}" presName="linNode" presStyleCnt="0"/>
      <dgm:spPr/>
      <dgm:t>
        <a:bodyPr/>
        <a:lstStyle/>
        <a:p>
          <a:endParaRPr lang="en-US"/>
        </a:p>
      </dgm:t>
    </dgm:pt>
    <dgm:pt modelId="{15B1D9C9-01D3-4DCE-9F69-86C566276C9C}" type="pres">
      <dgm:prSet presAssocID="{643D5269-4AE3-4226-8726-632DD320A64D}" presName="parentShp" presStyleLbl="node1" presStyleIdx="1" presStyleCnt="3" custScaleX="73684">
        <dgm:presLayoutVars>
          <dgm:bulletEnabled val="1"/>
        </dgm:presLayoutVars>
      </dgm:prSet>
      <dgm:spPr/>
      <dgm:t>
        <a:bodyPr/>
        <a:lstStyle/>
        <a:p>
          <a:endParaRPr lang="en-US"/>
        </a:p>
      </dgm:t>
    </dgm:pt>
    <dgm:pt modelId="{B0AECA22-AEAE-44D1-9AAD-5FE8C043FC6D}" type="pres">
      <dgm:prSet presAssocID="{643D5269-4AE3-4226-8726-632DD320A64D}" presName="childShp" presStyleLbl="bgAccFollowNode1" presStyleIdx="1" presStyleCnt="3" custScaleX="110526">
        <dgm:presLayoutVars>
          <dgm:bulletEnabled val="1"/>
        </dgm:presLayoutVars>
      </dgm:prSet>
      <dgm:spPr>
        <a:prstGeom prst="wedgeEllipseCallout">
          <a:avLst/>
        </a:prstGeom>
      </dgm:spPr>
      <dgm:t>
        <a:bodyPr/>
        <a:lstStyle/>
        <a:p>
          <a:endParaRPr lang="en-US"/>
        </a:p>
      </dgm:t>
    </dgm:pt>
    <dgm:pt modelId="{2C7AFBFE-69E7-4F89-81F6-EADD9D0D9314}" type="pres">
      <dgm:prSet presAssocID="{E4A292C7-29EB-4086-AEF8-9D6C1F758BCF}" presName="spacing" presStyleCnt="0"/>
      <dgm:spPr/>
      <dgm:t>
        <a:bodyPr/>
        <a:lstStyle/>
        <a:p>
          <a:endParaRPr lang="en-US"/>
        </a:p>
      </dgm:t>
    </dgm:pt>
    <dgm:pt modelId="{E2904678-736B-449C-B82C-004FEF39FFEE}" type="pres">
      <dgm:prSet presAssocID="{1FB2AA26-82CE-4C47-8377-71DEC610CA9A}" presName="linNode" presStyleCnt="0"/>
      <dgm:spPr/>
      <dgm:t>
        <a:bodyPr/>
        <a:lstStyle/>
        <a:p>
          <a:endParaRPr lang="en-US"/>
        </a:p>
      </dgm:t>
    </dgm:pt>
    <dgm:pt modelId="{72B4E4C3-6401-448E-A17A-01FFA392E476}" type="pres">
      <dgm:prSet presAssocID="{1FB2AA26-82CE-4C47-8377-71DEC610CA9A}" presName="parentShp" presStyleLbl="node1" presStyleIdx="2" presStyleCnt="3" custScaleX="73684">
        <dgm:presLayoutVars>
          <dgm:bulletEnabled val="1"/>
        </dgm:presLayoutVars>
      </dgm:prSet>
      <dgm:spPr/>
      <dgm:t>
        <a:bodyPr/>
        <a:lstStyle/>
        <a:p>
          <a:endParaRPr lang="en-US"/>
        </a:p>
      </dgm:t>
    </dgm:pt>
    <dgm:pt modelId="{2C4535BF-F4D7-450F-ABB6-049A5126AA34}" type="pres">
      <dgm:prSet presAssocID="{1FB2AA26-82CE-4C47-8377-71DEC610CA9A}" presName="childShp" presStyleLbl="bgAccFollowNode1" presStyleIdx="2" presStyleCnt="3" custScaleX="110526">
        <dgm:presLayoutVars>
          <dgm:bulletEnabled val="1"/>
        </dgm:presLayoutVars>
      </dgm:prSet>
      <dgm:spPr>
        <a:prstGeom prst="wedgeEllipseCallout">
          <a:avLst/>
        </a:prstGeom>
      </dgm:spPr>
      <dgm:t>
        <a:bodyPr/>
        <a:lstStyle/>
        <a:p>
          <a:endParaRPr lang="en-US"/>
        </a:p>
      </dgm:t>
    </dgm:pt>
  </dgm:ptLst>
  <dgm:cxnLst>
    <dgm:cxn modelId="{7D98CD49-327B-48D4-8F97-C0C4A466BBAB}" type="presOf" srcId="{F3DF2575-1B79-4EE1-9EC0-900F7ED284AA}" destId="{2C4535BF-F4D7-450F-ABB6-049A5126AA34}" srcOrd="0" destOrd="0" presId="urn:microsoft.com/office/officeart/2005/8/layout/vList6"/>
    <dgm:cxn modelId="{FF226686-D69E-4359-8ABD-D4C00E9F3E28}" srcId="{9E12FE6E-DAAD-43A6-BD88-4FD6BAEDE3E5}" destId="{1FB2AA26-82CE-4C47-8377-71DEC610CA9A}" srcOrd="2" destOrd="0" parTransId="{2A8B1614-6041-4E9A-B4CE-E179B7396FA0}" sibTransId="{CD74A97A-95DF-4892-9BF9-3F24EB151241}"/>
    <dgm:cxn modelId="{5991E6D5-7236-4887-91B1-11BE937B4896}" srcId="{9E12FE6E-DAAD-43A6-BD88-4FD6BAEDE3E5}" destId="{5CB3A606-D59E-41BE-BEF8-B18CD0C64221}" srcOrd="0" destOrd="0" parTransId="{BC5A63CC-FD58-449C-9621-C21614DD1514}" sibTransId="{2CE40F92-DBEB-4FDE-ABD0-B3D7CC260434}"/>
    <dgm:cxn modelId="{2AFE1815-B400-431C-85EE-CC09B0A818C6}" type="presOf" srcId="{5CB3A606-D59E-41BE-BEF8-B18CD0C64221}" destId="{FE584502-CADC-4BC1-9161-5431FFF8F0BB}" srcOrd="0" destOrd="0" presId="urn:microsoft.com/office/officeart/2005/8/layout/vList6"/>
    <dgm:cxn modelId="{35A6F888-BFFB-4C37-9248-CC077CA94EF3}" type="presOf" srcId="{1FB2AA26-82CE-4C47-8377-71DEC610CA9A}" destId="{72B4E4C3-6401-448E-A17A-01FFA392E476}" srcOrd="0" destOrd="0" presId="urn:microsoft.com/office/officeart/2005/8/layout/vList6"/>
    <dgm:cxn modelId="{4656D8B9-5E17-4CC6-B878-A525DB6AC96E}" srcId="{5CB3A606-D59E-41BE-BEF8-B18CD0C64221}" destId="{5665687C-8D22-4DBD-BE17-E2F70E9F0D7D}" srcOrd="0" destOrd="0" parTransId="{730D3D56-69C7-4CB7-86BF-37B173E52C4F}" sibTransId="{47D267E6-6B43-4E1D-9BFB-1775D09F27D1}"/>
    <dgm:cxn modelId="{329A62FF-9A9C-47FD-84C0-E6D8557E1D92}" type="presOf" srcId="{5665687C-8D22-4DBD-BE17-E2F70E9F0D7D}" destId="{9B094FBF-1B43-421A-B756-2993603C3372}" srcOrd="0" destOrd="0" presId="urn:microsoft.com/office/officeart/2005/8/layout/vList6"/>
    <dgm:cxn modelId="{90DA5A35-46F5-45B5-8415-688476DB2610}" srcId="{9E12FE6E-DAAD-43A6-BD88-4FD6BAEDE3E5}" destId="{643D5269-4AE3-4226-8726-632DD320A64D}" srcOrd="1" destOrd="0" parTransId="{94E7606F-F347-4709-AF95-43A8213F2311}" sibTransId="{E4A292C7-29EB-4086-AEF8-9D6C1F758BCF}"/>
    <dgm:cxn modelId="{C57E3704-1176-4321-9574-F5740B886FAF}" srcId="{1FB2AA26-82CE-4C47-8377-71DEC610CA9A}" destId="{F3DF2575-1B79-4EE1-9EC0-900F7ED284AA}" srcOrd="0" destOrd="0" parTransId="{5E84C061-30AC-4D7F-8E3F-F5DABD18372F}" sibTransId="{AD43F825-C253-467C-8F6B-9D0B63F6C687}"/>
    <dgm:cxn modelId="{3F7E21DE-0BEA-41F3-92EF-5F1D46E02916}" type="presOf" srcId="{BD2B535D-6459-42F9-B43B-62922B4011B0}" destId="{B0AECA22-AEAE-44D1-9AAD-5FE8C043FC6D}" srcOrd="0" destOrd="0" presId="urn:microsoft.com/office/officeart/2005/8/layout/vList6"/>
    <dgm:cxn modelId="{36B336EF-6A85-4FD3-9CCE-7A82D06D7C82}" srcId="{643D5269-4AE3-4226-8726-632DD320A64D}" destId="{BD2B535D-6459-42F9-B43B-62922B4011B0}" srcOrd="0" destOrd="0" parTransId="{756D3400-7036-4EEA-8288-C52DEFC4D48F}" sibTransId="{4C97184C-F16D-4F8F-9B6E-D11ADDED8C98}"/>
    <dgm:cxn modelId="{A5C0A1B3-65D4-4E60-B2A4-EFB8633B8462}" type="presOf" srcId="{9E12FE6E-DAAD-43A6-BD88-4FD6BAEDE3E5}" destId="{EBE37FAD-3078-4AAB-83CD-5D29BFB14E0C}" srcOrd="0" destOrd="0" presId="urn:microsoft.com/office/officeart/2005/8/layout/vList6"/>
    <dgm:cxn modelId="{A8A99D74-B242-40B4-B619-0862AA4237AD}" type="presOf" srcId="{643D5269-4AE3-4226-8726-632DD320A64D}" destId="{15B1D9C9-01D3-4DCE-9F69-86C566276C9C}" srcOrd="0" destOrd="0" presId="urn:microsoft.com/office/officeart/2005/8/layout/vList6"/>
    <dgm:cxn modelId="{ADA0351A-2284-4CF6-9296-EA691A9416CF}" type="presParOf" srcId="{EBE37FAD-3078-4AAB-83CD-5D29BFB14E0C}" destId="{4DCA8B48-B05D-4987-9326-6D947488F619}" srcOrd="0" destOrd="0" presId="urn:microsoft.com/office/officeart/2005/8/layout/vList6"/>
    <dgm:cxn modelId="{73614323-6289-4F32-BBBF-197869A8AD94}" type="presParOf" srcId="{4DCA8B48-B05D-4987-9326-6D947488F619}" destId="{FE584502-CADC-4BC1-9161-5431FFF8F0BB}" srcOrd="0" destOrd="0" presId="urn:microsoft.com/office/officeart/2005/8/layout/vList6"/>
    <dgm:cxn modelId="{6EFC211A-3EC5-4654-A404-63824D8B189A}" type="presParOf" srcId="{4DCA8B48-B05D-4987-9326-6D947488F619}" destId="{9B094FBF-1B43-421A-B756-2993603C3372}" srcOrd="1" destOrd="0" presId="urn:microsoft.com/office/officeart/2005/8/layout/vList6"/>
    <dgm:cxn modelId="{3031203C-BB1A-41AE-8388-2B636BEE74FA}" type="presParOf" srcId="{EBE37FAD-3078-4AAB-83CD-5D29BFB14E0C}" destId="{A1924B65-D252-496B-A218-92F9281000D4}" srcOrd="1" destOrd="0" presId="urn:microsoft.com/office/officeart/2005/8/layout/vList6"/>
    <dgm:cxn modelId="{5AA1EDFD-54F6-44FF-B186-E7D0D98FD02F}" type="presParOf" srcId="{EBE37FAD-3078-4AAB-83CD-5D29BFB14E0C}" destId="{A353099F-2C07-4527-AEF6-EE418DDA7A1A}" srcOrd="2" destOrd="0" presId="urn:microsoft.com/office/officeart/2005/8/layout/vList6"/>
    <dgm:cxn modelId="{5CA6935E-9C92-469E-9D33-8DFD023AFDCB}" type="presParOf" srcId="{A353099F-2C07-4527-AEF6-EE418DDA7A1A}" destId="{15B1D9C9-01D3-4DCE-9F69-86C566276C9C}" srcOrd="0" destOrd="0" presId="urn:microsoft.com/office/officeart/2005/8/layout/vList6"/>
    <dgm:cxn modelId="{826CB496-C98E-451A-A67E-FB8426E40A22}" type="presParOf" srcId="{A353099F-2C07-4527-AEF6-EE418DDA7A1A}" destId="{B0AECA22-AEAE-44D1-9AAD-5FE8C043FC6D}" srcOrd="1" destOrd="0" presId="urn:microsoft.com/office/officeart/2005/8/layout/vList6"/>
    <dgm:cxn modelId="{5F6AB1AB-AAC1-4BC9-BEA7-3782BCBAC8BC}" type="presParOf" srcId="{EBE37FAD-3078-4AAB-83CD-5D29BFB14E0C}" destId="{2C7AFBFE-69E7-4F89-81F6-EADD9D0D9314}" srcOrd="3" destOrd="0" presId="urn:microsoft.com/office/officeart/2005/8/layout/vList6"/>
    <dgm:cxn modelId="{19186717-B629-4977-8BC6-28CBCFD2A0ED}" type="presParOf" srcId="{EBE37FAD-3078-4AAB-83CD-5D29BFB14E0C}" destId="{E2904678-736B-449C-B82C-004FEF39FFEE}" srcOrd="4" destOrd="0" presId="urn:microsoft.com/office/officeart/2005/8/layout/vList6"/>
    <dgm:cxn modelId="{D546D40B-E073-4641-8F55-CAB2B4B8A926}" type="presParOf" srcId="{E2904678-736B-449C-B82C-004FEF39FFEE}" destId="{72B4E4C3-6401-448E-A17A-01FFA392E476}" srcOrd="0" destOrd="0" presId="urn:microsoft.com/office/officeart/2005/8/layout/vList6"/>
    <dgm:cxn modelId="{3BCE3719-B376-43AB-AFF0-3DF55BD67F4B}" type="presParOf" srcId="{E2904678-736B-449C-B82C-004FEF39FFEE}" destId="{2C4535BF-F4D7-450F-ABB6-049A5126AA3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54122482-9D2D-4F03-9C8F-9F4690B74CC4}"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en-US"/>
        </a:p>
      </dgm:t>
    </dgm:pt>
    <dgm:pt modelId="{686F223B-1439-4AFB-A53A-D80A15779334}">
      <dgm:prSet custT="1"/>
      <dgm:spPr/>
      <dgm:t>
        <a:bodyPr/>
        <a:lstStyle/>
        <a:p>
          <a:pPr rtl="1"/>
          <a:r>
            <a:rPr lang="fa-IR" sz="2400" dirty="0" smtClean="0">
              <a:cs typeface="B Zar" pitchFamily="2" charset="-78"/>
            </a:rPr>
            <a:t>کاهش هزینۀ معاملات</a:t>
          </a:r>
          <a:endParaRPr lang="en-US" sz="2400" dirty="0">
            <a:cs typeface="B Zar" pitchFamily="2" charset="-78"/>
          </a:endParaRPr>
        </a:p>
      </dgm:t>
    </dgm:pt>
    <dgm:pt modelId="{FFA85183-B2CA-4912-862A-9466B46753EF}" type="parTrans" cxnId="{0F7A885E-AEFA-4588-A2A7-01087FFA651E}">
      <dgm:prSet/>
      <dgm:spPr/>
      <dgm:t>
        <a:bodyPr/>
        <a:lstStyle/>
        <a:p>
          <a:endParaRPr lang="en-US">
            <a:cs typeface="B Zar" pitchFamily="2" charset="-78"/>
          </a:endParaRPr>
        </a:p>
      </dgm:t>
    </dgm:pt>
    <dgm:pt modelId="{828BC731-AA9D-440A-8A87-96FE96E06F29}" type="sibTrans" cxnId="{0F7A885E-AEFA-4588-A2A7-01087FFA651E}">
      <dgm:prSet/>
      <dgm:spPr/>
      <dgm:t>
        <a:bodyPr/>
        <a:lstStyle/>
        <a:p>
          <a:endParaRPr lang="en-US">
            <a:cs typeface="B Zar" pitchFamily="2" charset="-78"/>
          </a:endParaRPr>
        </a:p>
      </dgm:t>
    </dgm:pt>
    <dgm:pt modelId="{7F4DE6DC-562B-44A1-93FD-E19168DED947}">
      <dgm:prSet custT="1"/>
      <dgm:spPr/>
      <dgm:t>
        <a:bodyPr/>
        <a:lstStyle/>
        <a:p>
          <a:pPr rtl="0"/>
          <a:r>
            <a:rPr lang="en-US" sz="2000" dirty="0" smtClean="0">
              <a:cs typeface="B Zar" pitchFamily="2" charset="-78"/>
            </a:rPr>
            <a:t>Transaction cost</a:t>
          </a:r>
          <a:endParaRPr lang="en-US" sz="2000" dirty="0">
            <a:cs typeface="B Zar" pitchFamily="2" charset="-78"/>
          </a:endParaRPr>
        </a:p>
      </dgm:t>
    </dgm:pt>
    <dgm:pt modelId="{DFA97A2C-B494-4237-94E1-5645F1419924}" type="parTrans" cxnId="{A45C642C-DD6C-4B75-BDA4-F7C8A03F2BFA}">
      <dgm:prSet/>
      <dgm:spPr/>
      <dgm:t>
        <a:bodyPr/>
        <a:lstStyle/>
        <a:p>
          <a:endParaRPr lang="en-US">
            <a:cs typeface="B Zar" pitchFamily="2" charset="-78"/>
          </a:endParaRPr>
        </a:p>
      </dgm:t>
    </dgm:pt>
    <dgm:pt modelId="{8F8D08A9-730C-4627-AF84-59B9E0049C62}" type="sibTrans" cxnId="{A45C642C-DD6C-4B75-BDA4-F7C8A03F2BFA}">
      <dgm:prSet/>
      <dgm:spPr/>
      <dgm:t>
        <a:bodyPr/>
        <a:lstStyle/>
        <a:p>
          <a:endParaRPr lang="en-US">
            <a:cs typeface="B Zar" pitchFamily="2" charset="-78"/>
          </a:endParaRPr>
        </a:p>
      </dgm:t>
    </dgm:pt>
    <dgm:pt modelId="{3FEB999E-1DA4-41E7-97A2-7D30B26C2518}">
      <dgm:prSet custT="1"/>
      <dgm:spPr/>
      <dgm:t>
        <a:bodyPr/>
        <a:lstStyle/>
        <a:p>
          <a:pPr rtl="1"/>
          <a:r>
            <a:rPr lang="fa-IR" sz="2400" dirty="0" smtClean="0">
              <a:cs typeface="B Zar" pitchFamily="2" charset="-78"/>
            </a:rPr>
            <a:t>قیمت‌یابی</a:t>
          </a:r>
          <a:endParaRPr lang="fa-IR" sz="2400" dirty="0">
            <a:cs typeface="B Zar" pitchFamily="2" charset="-78"/>
          </a:endParaRPr>
        </a:p>
      </dgm:t>
    </dgm:pt>
    <dgm:pt modelId="{F814CE9E-A082-4F3E-A754-3383C2B12F51}" type="parTrans" cxnId="{ABF06276-B31E-462A-BAFC-2C8097AF2A5B}">
      <dgm:prSet/>
      <dgm:spPr/>
      <dgm:t>
        <a:bodyPr/>
        <a:lstStyle/>
        <a:p>
          <a:endParaRPr lang="en-US">
            <a:cs typeface="B Zar" pitchFamily="2" charset="-78"/>
          </a:endParaRPr>
        </a:p>
      </dgm:t>
    </dgm:pt>
    <dgm:pt modelId="{8A439192-F74A-43FB-9787-BB71E36039BC}" type="sibTrans" cxnId="{ABF06276-B31E-462A-BAFC-2C8097AF2A5B}">
      <dgm:prSet/>
      <dgm:spPr/>
      <dgm:t>
        <a:bodyPr/>
        <a:lstStyle/>
        <a:p>
          <a:endParaRPr lang="en-US">
            <a:cs typeface="B Zar" pitchFamily="2" charset="-78"/>
          </a:endParaRPr>
        </a:p>
      </dgm:t>
    </dgm:pt>
    <dgm:pt modelId="{D2D73417-1228-4052-99CF-4CD739374530}">
      <dgm:prSet custT="1"/>
      <dgm:spPr/>
      <dgm:t>
        <a:bodyPr/>
        <a:lstStyle/>
        <a:p>
          <a:pPr rtl="0"/>
          <a:r>
            <a:rPr lang="en-US" sz="2000" dirty="0" smtClean="0">
              <a:cs typeface="B Zar" pitchFamily="2" charset="-78"/>
            </a:rPr>
            <a:t>Price discovery</a:t>
          </a:r>
          <a:endParaRPr lang="en-US" sz="2000" dirty="0">
            <a:cs typeface="B Zar" pitchFamily="2" charset="-78"/>
          </a:endParaRPr>
        </a:p>
      </dgm:t>
    </dgm:pt>
    <dgm:pt modelId="{96D424F9-C072-40E0-B902-05D52F2FE2F4}" type="parTrans" cxnId="{BCAF0534-1196-496C-9F12-8FF3BECF55E5}">
      <dgm:prSet/>
      <dgm:spPr/>
      <dgm:t>
        <a:bodyPr/>
        <a:lstStyle/>
        <a:p>
          <a:endParaRPr lang="en-US">
            <a:cs typeface="B Zar" pitchFamily="2" charset="-78"/>
          </a:endParaRPr>
        </a:p>
      </dgm:t>
    </dgm:pt>
    <dgm:pt modelId="{CA48872B-CCC7-4041-A621-81512BF503F4}" type="sibTrans" cxnId="{BCAF0534-1196-496C-9F12-8FF3BECF55E5}">
      <dgm:prSet/>
      <dgm:spPr/>
      <dgm:t>
        <a:bodyPr/>
        <a:lstStyle/>
        <a:p>
          <a:endParaRPr lang="en-US">
            <a:cs typeface="B Zar" pitchFamily="2" charset="-78"/>
          </a:endParaRPr>
        </a:p>
      </dgm:t>
    </dgm:pt>
    <dgm:pt modelId="{5296D918-EBFD-4DD4-9CDE-0E75D1C1CE8A}">
      <dgm:prSet custT="1"/>
      <dgm:spPr/>
      <dgm:t>
        <a:bodyPr/>
        <a:lstStyle/>
        <a:p>
          <a:pPr rtl="1"/>
          <a:r>
            <a:rPr lang="fa-IR" sz="2400" dirty="0" smtClean="0">
              <a:cs typeface="B Zar" pitchFamily="2" charset="-78"/>
            </a:rPr>
            <a:t>فرآهم آوردن نقدینگی</a:t>
          </a:r>
          <a:endParaRPr lang="en-US" sz="2400" dirty="0">
            <a:cs typeface="B Zar" pitchFamily="2" charset="-78"/>
          </a:endParaRPr>
        </a:p>
      </dgm:t>
    </dgm:pt>
    <dgm:pt modelId="{37EDB054-3C8A-4923-9E24-7E4D4050D45A}" type="parTrans" cxnId="{33BE3708-CA56-4510-87F1-836E19582345}">
      <dgm:prSet/>
      <dgm:spPr/>
      <dgm:t>
        <a:bodyPr/>
        <a:lstStyle/>
        <a:p>
          <a:endParaRPr lang="en-US">
            <a:cs typeface="B Zar" pitchFamily="2" charset="-78"/>
          </a:endParaRPr>
        </a:p>
      </dgm:t>
    </dgm:pt>
    <dgm:pt modelId="{A0976ED1-020F-419D-9F78-0D64D9F938BE}" type="sibTrans" cxnId="{33BE3708-CA56-4510-87F1-836E19582345}">
      <dgm:prSet/>
      <dgm:spPr/>
      <dgm:t>
        <a:bodyPr/>
        <a:lstStyle/>
        <a:p>
          <a:endParaRPr lang="en-US">
            <a:cs typeface="B Zar" pitchFamily="2" charset="-78"/>
          </a:endParaRPr>
        </a:p>
      </dgm:t>
    </dgm:pt>
    <dgm:pt modelId="{DD7F46E0-707A-405B-83B0-56B35F825247}">
      <dgm:prSet custT="1"/>
      <dgm:spPr/>
      <dgm:t>
        <a:bodyPr/>
        <a:lstStyle/>
        <a:p>
          <a:pPr rtl="0"/>
          <a:r>
            <a:rPr lang="en-US" sz="2000" dirty="0" smtClean="0">
              <a:cs typeface="B Zar" pitchFamily="2" charset="-78"/>
            </a:rPr>
            <a:t>Liquidity</a:t>
          </a:r>
          <a:endParaRPr lang="en-US" sz="2000" dirty="0">
            <a:cs typeface="B Zar" pitchFamily="2" charset="-78"/>
          </a:endParaRPr>
        </a:p>
      </dgm:t>
    </dgm:pt>
    <dgm:pt modelId="{8FAC4A92-B3D6-4AE3-BA49-2B8D9795765D}" type="parTrans" cxnId="{9F59DF56-C38F-40D0-8E77-A6095387CA23}">
      <dgm:prSet/>
      <dgm:spPr/>
      <dgm:t>
        <a:bodyPr/>
        <a:lstStyle/>
        <a:p>
          <a:endParaRPr lang="en-US">
            <a:cs typeface="B Zar" pitchFamily="2" charset="-78"/>
          </a:endParaRPr>
        </a:p>
      </dgm:t>
    </dgm:pt>
    <dgm:pt modelId="{1763EBA1-872D-4E0D-A451-69BE781EA1E9}" type="sibTrans" cxnId="{9F59DF56-C38F-40D0-8E77-A6095387CA23}">
      <dgm:prSet/>
      <dgm:spPr/>
      <dgm:t>
        <a:bodyPr/>
        <a:lstStyle/>
        <a:p>
          <a:endParaRPr lang="en-US">
            <a:cs typeface="B Zar" pitchFamily="2" charset="-78"/>
          </a:endParaRPr>
        </a:p>
      </dgm:t>
    </dgm:pt>
    <dgm:pt modelId="{D7852101-B68D-436E-A51A-BA7C3DE2E483}" type="pres">
      <dgm:prSet presAssocID="{54122482-9D2D-4F03-9C8F-9F4690B74CC4}" presName="diagram" presStyleCnt="0">
        <dgm:presLayoutVars>
          <dgm:chPref val="1"/>
          <dgm:dir/>
          <dgm:animOne val="branch"/>
          <dgm:animLvl val="lvl"/>
          <dgm:resizeHandles/>
        </dgm:presLayoutVars>
      </dgm:prSet>
      <dgm:spPr/>
      <dgm:t>
        <a:bodyPr/>
        <a:lstStyle/>
        <a:p>
          <a:endParaRPr lang="en-US"/>
        </a:p>
      </dgm:t>
    </dgm:pt>
    <dgm:pt modelId="{278D8977-A156-4E05-8F8A-50B5D3EEFB56}" type="pres">
      <dgm:prSet presAssocID="{686F223B-1439-4AFB-A53A-D80A15779334}" presName="root" presStyleCnt="0"/>
      <dgm:spPr/>
    </dgm:pt>
    <dgm:pt modelId="{2CB64800-670E-41E9-86CD-11E806D137DB}" type="pres">
      <dgm:prSet presAssocID="{686F223B-1439-4AFB-A53A-D80A15779334}" presName="rootComposite" presStyleCnt="0"/>
      <dgm:spPr/>
    </dgm:pt>
    <dgm:pt modelId="{24355064-E357-4115-B949-C371F98C6A7D}" type="pres">
      <dgm:prSet presAssocID="{686F223B-1439-4AFB-A53A-D80A15779334}" presName="rootText" presStyleLbl="node1" presStyleIdx="0" presStyleCnt="3" custScaleX="135058" custScaleY="155631"/>
      <dgm:spPr/>
      <dgm:t>
        <a:bodyPr/>
        <a:lstStyle/>
        <a:p>
          <a:endParaRPr lang="en-US"/>
        </a:p>
      </dgm:t>
    </dgm:pt>
    <dgm:pt modelId="{EDDDACE3-867D-4106-A1FA-B008883CF5A6}" type="pres">
      <dgm:prSet presAssocID="{686F223B-1439-4AFB-A53A-D80A15779334}" presName="rootConnector" presStyleLbl="node1" presStyleIdx="0" presStyleCnt="3"/>
      <dgm:spPr/>
      <dgm:t>
        <a:bodyPr/>
        <a:lstStyle/>
        <a:p>
          <a:endParaRPr lang="en-US"/>
        </a:p>
      </dgm:t>
    </dgm:pt>
    <dgm:pt modelId="{AFEAEF91-C4D1-40E1-8ED4-68701EE85708}" type="pres">
      <dgm:prSet presAssocID="{686F223B-1439-4AFB-A53A-D80A15779334}" presName="childShape" presStyleCnt="0"/>
      <dgm:spPr/>
    </dgm:pt>
    <dgm:pt modelId="{A319AC88-9B4E-42F1-B734-0088EA811F81}" type="pres">
      <dgm:prSet presAssocID="{DFA97A2C-B494-4237-94E1-5645F1419924}" presName="Name13" presStyleLbl="parChTrans1D2" presStyleIdx="0" presStyleCnt="3"/>
      <dgm:spPr/>
      <dgm:t>
        <a:bodyPr/>
        <a:lstStyle/>
        <a:p>
          <a:endParaRPr lang="en-US"/>
        </a:p>
      </dgm:t>
    </dgm:pt>
    <dgm:pt modelId="{F739FFB8-B43E-4E63-9012-C581B2A3BA35}" type="pres">
      <dgm:prSet presAssocID="{7F4DE6DC-562B-44A1-93FD-E19168DED947}" presName="childText" presStyleLbl="bgAcc1" presStyleIdx="0" presStyleCnt="3" custScaleX="144914">
        <dgm:presLayoutVars>
          <dgm:bulletEnabled val="1"/>
        </dgm:presLayoutVars>
      </dgm:prSet>
      <dgm:spPr/>
      <dgm:t>
        <a:bodyPr/>
        <a:lstStyle/>
        <a:p>
          <a:endParaRPr lang="en-US"/>
        </a:p>
      </dgm:t>
    </dgm:pt>
    <dgm:pt modelId="{0D0D4BEC-AB55-49AC-956D-86BDB742A0C1}" type="pres">
      <dgm:prSet presAssocID="{3FEB999E-1DA4-41E7-97A2-7D30B26C2518}" presName="root" presStyleCnt="0"/>
      <dgm:spPr/>
    </dgm:pt>
    <dgm:pt modelId="{2FEF75F7-F0F1-4BB0-B04A-CC8C12457F4A}" type="pres">
      <dgm:prSet presAssocID="{3FEB999E-1DA4-41E7-97A2-7D30B26C2518}" presName="rootComposite" presStyleCnt="0"/>
      <dgm:spPr/>
    </dgm:pt>
    <dgm:pt modelId="{2337499C-CF1C-4082-8FF8-055918F0C3C6}" type="pres">
      <dgm:prSet presAssocID="{3FEB999E-1DA4-41E7-97A2-7D30B26C2518}" presName="rootText" presStyleLbl="node1" presStyleIdx="1" presStyleCnt="3" custScaleX="135058" custScaleY="155631" custLinFactX="60201" custLinFactNeighborX="100000"/>
      <dgm:spPr/>
      <dgm:t>
        <a:bodyPr/>
        <a:lstStyle/>
        <a:p>
          <a:endParaRPr lang="en-US"/>
        </a:p>
      </dgm:t>
    </dgm:pt>
    <dgm:pt modelId="{412824FD-F624-40EB-BF78-AE119658FB27}" type="pres">
      <dgm:prSet presAssocID="{3FEB999E-1DA4-41E7-97A2-7D30B26C2518}" presName="rootConnector" presStyleLbl="node1" presStyleIdx="1" presStyleCnt="3"/>
      <dgm:spPr/>
      <dgm:t>
        <a:bodyPr/>
        <a:lstStyle/>
        <a:p>
          <a:endParaRPr lang="en-US"/>
        </a:p>
      </dgm:t>
    </dgm:pt>
    <dgm:pt modelId="{D46E3F6D-0B6B-4DA5-A917-BD0F48205483}" type="pres">
      <dgm:prSet presAssocID="{3FEB999E-1DA4-41E7-97A2-7D30B26C2518}" presName="childShape" presStyleCnt="0"/>
      <dgm:spPr/>
    </dgm:pt>
    <dgm:pt modelId="{FB2456A7-05EB-47C5-A2EF-C7B50686C8D0}" type="pres">
      <dgm:prSet presAssocID="{96D424F9-C072-40E0-B902-05D52F2FE2F4}" presName="Name13" presStyleLbl="parChTrans1D2" presStyleIdx="1" presStyleCnt="3"/>
      <dgm:spPr/>
      <dgm:t>
        <a:bodyPr/>
        <a:lstStyle/>
        <a:p>
          <a:endParaRPr lang="en-US"/>
        </a:p>
      </dgm:t>
    </dgm:pt>
    <dgm:pt modelId="{B9E84FE6-CB9B-4987-85E5-571DE6D88EE7}" type="pres">
      <dgm:prSet presAssocID="{D2D73417-1228-4052-99CF-4CD739374530}" presName="childText" presStyleLbl="bgAcc1" presStyleIdx="1" presStyleCnt="3" custScaleX="144914" custLinFactX="100000" custLinFactNeighborX="100254">
        <dgm:presLayoutVars>
          <dgm:bulletEnabled val="1"/>
        </dgm:presLayoutVars>
      </dgm:prSet>
      <dgm:spPr/>
      <dgm:t>
        <a:bodyPr/>
        <a:lstStyle/>
        <a:p>
          <a:endParaRPr lang="en-US"/>
        </a:p>
      </dgm:t>
    </dgm:pt>
    <dgm:pt modelId="{6A583D96-F02D-4FC2-B1F8-6C003CB74EDA}" type="pres">
      <dgm:prSet presAssocID="{5296D918-EBFD-4DD4-9CDE-0E75D1C1CE8A}" presName="root" presStyleCnt="0"/>
      <dgm:spPr/>
    </dgm:pt>
    <dgm:pt modelId="{39D798DB-C7FE-4244-86BA-A958C4DBBDD7}" type="pres">
      <dgm:prSet presAssocID="{5296D918-EBFD-4DD4-9CDE-0E75D1C1CE8A}" presName="rootComposite" presStyleCnt="0"/>
      <dgm:spPr/>
    </dgm:pt>
    <dgm:pt modelId="{B7AF1B06-86D4-46DF-A7DF-D4496793A310}" type="pres">
      <dgm:prSet presAssocID="{5296D918-EBFD-4DD4-9CDE-0E75D1C1CE8A}" presName="rootText" presStyleLbl="node1" presStyleIdx="2" presStyleCnt="3" custScaleX="135058" custScaleY="155631" custLinFactX="-54306" custLinFactNeighborX="-100000"/>
      <dgm:spPr/>
      <dgm:t>
        <a:bodyPr/>
        <a:lstStyle/>
        <a:p>
          <a:endParaRPr lang="en-US"/>
        </a:p>
      </dgm:t>
    </dgm:pt>
    <dgm:pt modelId="{E73CE2DB-573E-48BB-9B9E-56A16284D1CE}" type="pres">
      <dgm:prSet presAssocID="{5296D918-EBFD-4DD4-9CDE-0E75D1C1CE8A}" presName="rootConnector" presStyleLbl="node1" presStyleIdx="2" presStyleCnt="3"/>
      <dgm:spPr/>
      <dgm:t>
        <a:bodyPr/>
        <a:lstStyle/>
        <a:p>
          <a:endParaRPr lang="en-US"/>
        </a:p>
      </dgm:t>
    </dgm:pt>
    <dgm:pt modelId="{FAEE3F46-3CB2-42D9-90C7-66E70F74FE0D}" type="pres">
      <dgm:prSet presAssocID="{5296D918-EBFD-4DD4-9CDE-0E75D1C1CE8A}" presName="childShape" presStyleCnt="0"/>
      <dgm:spPr/>
    </dgm:pt>
    <dgm:pt modelId="{08FC3C3A-203E-452F-B4BB-301DCCB7C220}" type="pres">
      <dgm:prSet presAssocID="{8FAC4A92-B3D6-4AE3-BA49-2B8D9795765D}" presName="Name13" presStyleLbl="parChTrans1D2" presStyleIdx="2" presStyleCnt="3"/>
      <dgm:spPr/>
      <dgm:t>
        <a:bodyPr/>
        <a:lstStyle/>
        <a:p>
          <a:endParaRPr lang="en-US"/>
        </a:p>
      </dgm:t>
    </dgm:pt>
    <dgm:pt modelId="{9C019A79-76EA-4B34-85F8-A58EA4DF3C8F}" type="pres">
      <dgm:prSet presAssocID="{DD7F46E0-707A-405B-83B0-56B35F825247}" presName="childText" presStyleLbl="bgAcc1" presStyleIdx="2" presStyleCnt="3" custScaleX="144914" custLinFactX="-92881" custLinFactNeighborX="-100000">
        <dgm:presLayoutVars>
          <dgm:bulletEnabled val="1"/>
        </dgm:presLayoutVars>
      </dgm:prSet>
      <dgm:spPr/>
      <dgm:t>
        <a:bodyPr/>
        <a:lstStyle/>
        <a:p>
          <a:endParaRPr lang="en-US"/>
        </a:p>
      </dgm:t>
    </dgm:pt>
  </dgm:ptLst>
  <dgm:cxnLst>
    <dgm:cxn modelId="{719944D9-A0BE-43F3-BB34-FBCC415B5554}" type="presOf" srcId="{5296D918-EBFD-4DD4-9CDE-0E75D1C1CE8A}" destId="{E73CE2DB-573E-48BB-9B9E-56A16284D1CE}" srcOrd="1" destOrd="0" presId="urn:microsoft.com/office/officeart/2005/8/layout/hierarchy3"/>
    <dgm:cxn modelId="{4FB93337-97B3-4976-964F-341F083C9BF9}" type="presOf" srcId="{7F4DE6DC-562B-44A1-93FD-E19168DED947}" destId="{F739FFB8-B43E-4E63-9012-C581B2A3BA35}" srcOrd="0" destOrd="0" presId="urn:microsoft.com/office/officeart/2005/8/layout/hierarchy3"/>
    <dgm:cxn modelId="{A45C642C-DD6C-4B75-BDA4-F7C8A03F2BFA}" srcId="{686F223B-1439-4AFB-A53A-D80A15779334}" destId="{7F4DE6DC-562B-44A1-93FD-E19168DED947}" srcOrd="0" destOrd="0" parTransId="{DFA97A2C-B494-4237-94E1-5645F1419924}" sibTransId="{8F8D08A9-730C-4627-AF84-59B9E0049C62}"/>
    <dgm:cxn modelId="{24029E3E-98EE-4AD2-A5C0-D0800F8E2941}" type="presOf" srcId="{8FAC4A92-B3D6-4AE3-BA49-2B8D9795765D}" destId="{08FC3C3A-203E-452F-B4BB-301DCCB7C220}" srcOrd="0" destOrd="0" presId="urn:microsoft.com/office/officeart/2005/8/layout/hierarchy3"/>
    <dgm:cxn modelId="{0F7A885E-AEFA-4588-A2A7-01087FFA651E}" srcId="{54122482-9D2D-4F03-9C8F-9F4690B74CC4}" destId="{686F223B-1439-4AFB-A53A-D80A15779334}" srcOrd="0" destOrd="0" parTransId="{FFA85183-B2CA-4912-862A-9466B46753EF}" sibTransId="{828BC731-AA9D-440A-8A87-96FE96E06F29}"/>
    <dgm:cxn modelId="{459AECA4-ABEA-45BD-B221-55C1F62DA8E4}" type="presOf" srcId="{D2D73417-1228-4052-99CF-4CD739374530}" destId="{B9E84FE6-CB9B-4987-85E5-571DE6D88EE7}" srcOrd="0" destOrd="0" presId="urn:microsoft.com/office/officeart/2005/8/layout/hierarchy3"/>
    <dgm:cxn modelId="{33BE3708-CA56-4510-87F1-836E19582345}" srcId="{54122482-9D2D-4F03-9C8F-9F4690B74CC4}" destId="{5296D918-EBFD-4DD4-9CDE-0E75D1C1CE8A}" srcOrd="2" destOrd="0" parTransId="{37EDB054-3C8A-4923-9E24-7E4D4050D45A}" sibTransId="{A0976ED1-020F-419D-9F78-0D64D9F938BE}"/>
    <dgm:cxn modelId="{C87D776E-223E-4A87-9716-F83ECFC3DB45}" type="presOf" srcId="{5296D918-EBFD-4DD4-9CDE-0E75D1C1CE8A}" destId="{B7AF1B06-86D4-46DF-A7DF-D4496793A310}" srcOrd="0" destOrd="0" presId="urn:microsoft.com/office/officeart/2005/8/layout/hierarchy3"/>
    <dgm:cxn modelId="{D65A805A-8BE9-40FE-BA2E-47F98C612ACE}" type="presOf" srcId="{96D424F9-C072-40E0-B902-05D52F2FE2F4}" destId="{FB2456A7-05EB-47C5-A2EF-C7B50686C8D0}" srcOrd="0" destOrd="0" presId="urn:microsoft.com/office/officeart/2005/8/layout/hierarchy3"/>
    <dgm:cxn modelId="{C052A485-FC1F-4316-823B-9EE84C2390DC}" type="presOf" srcId="{686F223B-1439-4AFB-A53A-D80A15779334}" destId="{24355064-E357-4115-B949-C371F98C6A7D}" srcOrd="0" destOrd="0" presId="urn:microsoft.com/office/officeart/2005/8/layout/hierarchy3"/>
    <dgm:cxn modelId="{12761C01-D50A-421B-9993-DD2FBA329081}" type="presOf" srcId="{DD7F46E0-707A-405B-83B0-56B35F825247}" destId="{9C019A79-76EA-4B34-85F8-A58EA4DF3C8F}" srcOrd="0" destOrd="0" presId="urn:microsoft.com/office/officeart/2005/8/layout/hierarchy3"/>
    <dgm:cxn modelId="{B8FFAB05-EC9B-4A72-A182-E0E52AEF22E1}" type="presOf" srcId="{54122482-9D2D-4F03-9C8F-9F4690B74CC4}" destId="{D7852101-B68D-436E-A51A-BA7C3DE2E483}" srcOrd="0" destOrd="0" presId="urn:microsoft.com/office/officeart/2005/8/layout/hierarchy3"/>
    <dgm:cxn modelId="{17C67E12-7334-47E4-ADA9-AFD87DB7A9F1}" type="presOf" srcId="{3FEB999E-1DA4-41E7-97A2-7D30B26C2518}" destId="{412824FD-F624-40EB-BF78-AE119658FB27}" srcOrd="1" destOrd="0" presId="urn:microsoft.com/office/officeart/2005/8/layout/hierarchy3"/>
    <dgm:cxn modelId="{BCAF0534-1196-496C-9F12-8FF3BECF55E5}" srcId="{3FEB999E-1DA4-41E7-97A2-7D30B26C2518}" destId="{D2D73417-1228-4052-99CF-4CD739374530}" srcOrd="0" destOrd="0" parTransId="{96D424F9-C072-40E0-B902-05D52F2FE2F4}" sibTransId="{CA48872B-CCC7-4041-A621-81512BF503F4}"/>
    <dgm:cxn modelId="{ABF06276-B31E-462A-BAFC-2C8097AF2A5B}" srcId="{54122482-9D2D-4F03-9C8F-9F4690B74CC4}" destId="{3FEB999E-1DA4-41E7-97A2-7D30B26C2518}" srcOrd="1" destOrd="0" parTransId="{F814CE9E-A082-4F3E-A754-3383C2B12F51}" sibTransId="{8A439192-F74A-43FB-9787-BB71E36039BC}"/>
    <dgm:cxn modelId="{9F59DF56-C38F-40D0-8E77-A6095387CA23}" srcId="{5296D918-EBFD-4DD4-9CDE-0E75D1C1CE8A}" destId="{DD7F46E0-707A-405B-83B0-56B35F825247}" srcOrd="0" destOrd="0" parTransId="{8FAC4A92-B3D6-4AE3-BA49-2B8D9795765D}" sibTransId="{1763EBA1-872D-4E0D-A451-69BE781EA1E9}"/>
    <dgm:cxn modelId="{9B442591-0178-4A20-944E-91CA56A5C577}" type="presOf" srcId="{3FEB999E-1DA4-41E7-97A2-7D30B26C2518}" destId="{2337499C-CF1C-4082-8FF8-055918F0C3C6}" srcOrd="0" destOrd="0" presId="urn:microsoft.com/office/officeart/2005/8/layout/hierarchy3"/>
    <dgm:cxn modelId="{ADBE95A8-B15F-4DFC-B765-059A987B008D}" type="presOf" srcId="{686F223B-1439-4AFB-A53A-D80A15779334}" destId="{EDDDACE3-867D-4106-A1FA-B008883CF5A6}" srcOrd="1" destOrd="0" presId="urn:microsoft.com/office/officeart/2005/8/layout/hierarchy3"/>
    <dgm:cxn modelId="{D0F0391B-ADAF-43FF-B77D-6A11568FC956}" type="presOf" srcId="{DFA97A2C-B494-4237-94E1-5645F1419924}" destId="{A319AC88-9B4E-42F1-B734-0088EA811F81}" srcOrd="0" destOrd="0" presId="urn:microsoft.com/office/officeart/2005/8/layout/hierarchy3"/>
    <dgm:cxn modelId="{87A80739-E82A-4113-991D-CDCB1D0CB69D}" type="presParOf" srcId="{D7852101-B68D-436E-A51A-BA7C3DE2E483}" destId="{278D8977-A156-4E05-8F8A-50B5D3EEFB56}" srcOrd="0" destOrd="0" presId="urn:microsoft.com/office/officeart/2005/8/layout/hierarchy3"/>
    <dgm:cxn modelId="{233A712C-6AC2-4845-8AB5-4B8A0171B66D}" type="presParOf" srcId="{278D8977-A156-4E05-8F8A-50B5D3EEFB56}" destId="{2CB64800-670E-41E9-86CD-11E806D137DB}" srcOrd="0" destOrd="0" presId="urn:microsoft.com/office/officeart/2005/8/layout/hierarchy3"/>
    <dgm:cxn modelId="{9EB7BFAE-972F-4B68-B2FE-F67BF200059E}" type="presParOf" srcId="{2CB64800-670E-41E9-86CD-11E806D137DB}" destId="{24355064-E357-4115-B949-C371F98C6A7D}" srcOrd="0" destOrd="0" presId="urn:microsoft.com/office/officeart/2005/8/layout/hierarchy3"/>
    <dgm:cxn modelId="{90D0E5BD-7491-4C3D-9338-B131BAB3BFF3}" type="presParOf" srcId="{2CB64800-670E-41E9-86CD-11E806D137DB}" destId="{EDDDACE3-867D-4106-A1FA-B008883CF5A6}" srcOrd="1" destOrd="0" presId="urn:microsoft.com/office/officeart/2005/8/layout/hierarchy3"/>
    <dgm:cxn modelId="{EE4BA4C6-337D-4AFB-A5C3-35D66D6B2143}" type="presParOf" srcId="{278D8977-A156-4E05-8F8A-50B5D3EEFB56}" destId="{AFEAEF91-C4D1-40E1-8ED4-68701EE85708}" srcOrd="1" destOrd="0" presId="urn:microsoft.com/office/officeart/2005/8/layout/hierarchy3"/>
    <dgm:cxn modelId="{40F6AEEB-0A12-4BC3-94A1-443041A73B03}" type="presParOf" srcId="{AFEAEF91-C4D1-40E1-8ED4-68701EE85708}" destId="{A319AC88-9B4E-42F1-B734-0088EA811F81}" srcOrd="0" destOrd="0" presId="urn:microsoft.com/office/officeart/2005/8/layout/hierarchy3"/>
    <dgm:cxn modelId="{57EEFBDB-7A70-4F31-9A09-970CDF3488F9}" type="presParOf" srcId="{AFEAEF91-C4D1-40E1-8ED4-68701EE85708}" destId="{F739FFB8-B43E-4E63-9012-C581B2A3BA35}" srcOrd="1" destOrd="0" presId="urn:microsoft.com/office/officeart/2005/8/layout/hierarchy3"/>
    <dgm:cxn modelId="{6DDD9E17-4555-444F-ABE7-ABDC78355A65}" type="presParOf" srcId="{D7852101-B68D-436E-A51A-BA7C3DE2E483}" destId="{0D0D4BEC-AB55-49AC-956D-86BDB742A0C1}" srcOrd="1" destOrd="0" presId="urn:microsoft.com/office/officeart/2005/8/layout/hierarchy3"/>
    <dgm:cxn modelId="{ABC19843-E389-4132-82A9-8337319A205E}" type="presParOf" srcId="{0D0D4BEC-AB55-49AC-956D-86BDB742A0C1}" destId="{2FEF75F7-F0F1-4BB0-B04A-CC8C12457F4A}" srcOrd="0" destOrd="0" presId="urn:microsoft.com/office/officeart/2005/8/layout/hierarchy3"/>
    <dgm:cxn modelId="{FBA72B8E-AB57-4215-92D8-A5170DF241C6}" type="presParOf" srcId="{2FEF75F7-F0F1-4BB0-B04A-CC8C12457F4A}" destId="{2337499C-CF1C-4082-8FF8-055918F0C3C6}" srcOrd="0" destOrd="0" presId="urn:microsoft.com/office/officeart/2005/8/layout/hierarchy3"/>
    <dgm:cxn modelId="{8FC0E7A0-32D6-4279-A6D3-BA1C03931028}" type="presParOf" srcId="{2FEF75F7-F0F1-4BB0-B04A-CC8C12457F4A}" destId="{412824FD-F624-40EB-BF78-AE119658FB27}" srcOrd="1" destOrd="0" presId="urn:microsoft.com/office/officeart/2005/8/layout/hierarchy3"/>
    <dgm:cxn modelId="{CE31CD54-E07D-4877-98FC-F85C2CCF0D56}" type="presParOf" srcId="{0D0D4BEC-AB55-49AC-956D-86BDB742A0C1}" destId="{D46E3F6D-0B6B-4DA5-A917-BD0F48205483}" srcOrd="1" destOrd="0" presId="urn:microsoft.com/office/officeart/2005/8/layout/hierarchy3"/>
    <dgm:cxn modelId="{C11CA632-8406-4587-A7C6-E93FEFFEBA64}" type="presParOf" srcId="{D46E3F6D-0B6B-4DA5-A917-BD0F48205483}" destId="{FB2456A7-05EB-47C5-A2EF-C7B50686C8D0}" srcOrd="0" destOrd="0" presId="urn:microsoft.com/office/officeart/2005/8/layout/hierarchy3"/>
    <dgm:cxn modelId="{D78DA0E2-8E09-4147-856C-AF6E47B60508}" type="presParOf" srcId="{D46E3F6D-0B6B-4DA5-A917-BD0F48205483}" destId="{B9E84FE6-CB9B-4987-85E5-571DE6D88EE7}" srcOrd="1" destOrd="0" presId="urn:microsoft.com/office/officeart/2005/8/layout/hierarchy3"/>
    <dgm:cxn modelId="{774BC3E7-DF96-4656-BCFE-81287DF4EEBA}" type="presParOf" srcId="{D7852101-B68D-436E-A51A-BA7C3DE2E483}" destId="{6A583D96-F02D-4FC2-B1F8-6C003CB74EDA}" srcOrd="2" destOrd="0" presId="urn:microsoft.com/office/officeart/2005/8/layout/hierarchy3"/>
    <dgm:cxn modelId="{1D1ACD29-51C3-42F0-99E1-000879FFDAB5}" type="presParOf" srcId="{6A583D96-F02D-4FC2-B1F8-6C003CB74EDA}" destId="{39D798DB-C7FE-4244-86BA-A958C4DBBDD7}" srcOrd="0" destOrd="0" presId="urn:microsoft.com/office/officeart/2005/8/layout/hierarchy3"/>
    <dgm:cxn modelId="{F80354AF-1CB3-46BA-8B16-43EC382785DD}" type="presParOf" srcId="{39D798DB-C7FE-4244-86BA-A958C4DBBDD7}" destId="{B7AF1B06-86D4-46DF-A7DF-D4496793A310}" srcOrd="0" destOrd="0" presId="urn:microsoft.com/office/officeart/2005/8/layout/hierarchy3"/>
    <dgm:cxn modelId="{5B9987B2-0C97-41FB-9FEE-E2575FB4D4F5}" type="presParOf" srcId="{39D798DB-C7FE-4244-86BA-A958C4DBBDD7}" destId="{E73CE2DB-573E-48BB-9B9E-56A16284D1CE}" srcOrd="1" destOrd="0" presId="urn:microsoft.com/office/officeart/2005/8/layout/hierarchy3"/>
    <dgm:cxn modelId="{8FA58879-430B-4585-A197-F9051AEC4C13}" type="presParOf" srcId="{6A583D96-F02D-4FC2-B1F8-6C003CB74EDA}" destId="{FAEE3F46-3CB2-42D9-90C7-66E70F74FE0D}" srcOrd="1" destOrd="0" presId="urn:microsoft.com/office/officeart/2005/8/layout/hierarchy3"/>
    <dgm:cxn modelId="{BA1A8B78-AA8B-4155-AD36-A715E5C89838}" type="presParOf" srcId="{FAEE3F46-3CB2-42D9-90C7-66E70F74FE0D}" destId="{08FC3C3A-203E-452F-B4BB-301DCCB7C220}" srcOrd="0" destOrd="0" presId="urn:microsoft.com/office/officeart/2005/8/layout/hierarchy3"/>
    <dgm:cxn modelId="{085478AA-0A38-4FCF-86AE-08755E9C161F}" type="presParOf" srcId="{FAEE3F46-3CB2-42D9-90C7-66E70F74FE0D}" destId="{9C019A79-76EA-4B34-85F8-A58EA4DF3C8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BE2E5BD-4C18-4001-BDD0-40B215E0523A}" type="doc">
      <dgm:prSet loTypeId="urn:microsoft.com/office/officeart/2005/8/layout/process4" loCatId="list" qsTypeId="urn:microsoft.com/office/officeart/2005/8/quickstyle/simple5" qsCatId="simple" csTypeId="urn:microsoft.com/office/officeart/2005/8/colors/colorful1#4" csCatId="colorful" phldr="1"/>
      <dgm:spPr/>
      <dgm:t>
        <a:bodyPr/>
        <a:lstStyle/>
        <a:p>
          <a:endParaRPr lang="en-US"/>
        </a:p>
      </dgm:t>
    </dgm:pt>
    <dgm:pt modelId="{EB6CB476-7CCE-4B32-AE9B-2657EC042609}">
      <dgm:prSet/>
      <dgm:spPr/>
      <dgm:t>
        <a:bodyPr/>
        <a:lstStyle/>
        <a:p>
          <a:pPr rtl="1"/>
          <a:r>
            <a:rPr lang="fa-IR" b="1" dirty="0" smtClean="0">
              <a:cs typeface="B Zar" panose="00000400000000000000" pitchFamily="2" charset="-78"/>
            </a:rPr>
            <a:t>افزایش  ریسک‌گریزی</a:t>
          </a:r>
          <a:endParaRPr lang="en-US" b="1" dirty="0">
            <a:cs typeface="B Zar" panose="00000400000000000000" pitchFamily="2" charset="-78"/>
          </a:endParaRPr>
        </a:p>
      </dgm:t>
    </dgm:pt>
    <dgm:pt modelId="{56ABECC4-2D86-4DE0-9BBC-C1562D529CC3}" type="parTrans" cxnId="{67706419-A30E-4C82-AEFB-A5FE443BC39E}">
      <dgm:prSet/>
      <dgm:spPr/>
      <dgm:t>
        <a:bodyPr/>
        <a:lstStyle/>
        <a:p>
          <a:endParaRPr lang="en-US"/>
        </a:p>
      </dgm:t>
    </dgm:pt>
    <dgm:pt modelId="{7EE445EE-7544-41EA-8F37-4F36FBA84CFB}" type="sibTrans" cxnId="{67706419-A30E-4C82-AEFB-A5FE443BC39E}">
      <dgm:prSet/>
      <dgm:spPr/>
      <dgm:t>
        <a:bodyPr/>
        <a:lstStyle/>
        <a:p>
          <a:endParaRPr lang="en-US"/>
        </a:p>
      </dgm:t>
    </dgm:pt>
    <dgm:pt modelId="{2396DCAA-7028-4B98-B4C1-388A43F41A87}">
      <dgm:prSet/>
      <dgm:spPr/>
      <dgm:t>
        <a:bodyPr/>
        <a:lstStyle/>
        <a:p>
          <a:pPr rtl="1"/>
          <a:r>
            <a:rPr lang="fa-IR" b="1" dirty="0" smtClean="0">
              <a:cs typeface="B Zar" panose="00000400000000000000" pitchFamily="2" charset="-78"/>
            </a:rPr>
            <a:t>افزایش صرف ریسک</a:t>
          </a:r>
          <a:endParaRPr lang="en-US" b="1" dirty="0">
            <a:cs typeface="B Zar" panose="00000400000000000000" pitchFamily="2" charset="-78"/>
          </a:endParaRPr>
        </a:p>
      </dgm:t>
    </dgm:pt>
    <dgm:pt modelId="{68A5B230-9921-4860-96A4-BD1760F2A50A}" type="parTrans" cxnId="{27B66198-5D52-49C0-B49F-365EFBCE1306}">
      <dgm:prSet/>
      <dgm:spPr/>
      <dgm:t>
        <a:bodyPr/>
        <a:lstStyle/>
        <a:p>
          <a:endParaRPr lang="en-US"/>
        </a:p>
      </dgm:t>
    </dgm:pt>
    <dgm:pt modelId="{FE3F34ED-37B3-402E-8EAA-1C316B96F8B4}" type="sibTrans" cxnId="{27B66198-5D52-49C0-B49F-365EFBCE1306}">
      <dgm:prSet/>
      <dgm:spPr/>
      <dgm:t>
        <a:bodyPr/>
        <a:lstStyle/>
        <a:p>
          <a:endParaRPr lang="en-US"/>
        </a:p>
      </dgm:t>
    </dgm:pt>
    <dgm:pt modelId="{7D41A0E1-9E4E-43C5-ADF7-E8B802E5CA96}">
      <dgm:prSet/>
      <dgm:spPr/>
      <dgm:t>
        <a:bodyPr/>
        <a:lstStyle/>
        <a:p>
          <a:pPr rtl="1"/>
          <a:r>
            <a:rPr lang="fa-IR" b="1" dirty="0" smtClean="0">
              <a:cs typeface="B Zar" panose="00000400000000000000" pitchFamily="2" charset="-78"/>
            </a:rPr>
            <a:t>کوتاه‌ترشدن افق سرمایه‌گذاری</a:t>
          </a:r>
          <a:endParaRPr lang="en-US" b="1" dirty="0">
            <a:cs typeface="B Zar" panose="00000400000000000000" pitchFamily="2" charset="-78"/>
          </a:endParaRPr>
        </a:p>
      </dgm:t>
    </dgm:pt>
    <dgm:pt modelId="{E0537F09-FA4E-48EC-9288-ADFB465C4523}" type="parTrans" cxnId="{C0A5B03C-A979-40B4-B49A-1E659690984F}">
      <dgm:prSet/>
      <dgm:spPr/>
      <dgm:t>
        <a:bodyPr/>
        <a:lstStyle/>
        <a:p>
          <a:endParaRPr lang="en-US"/>
        </a:p>
      </dgm:t>
    </dgm:pt>
    <dgm:pt modelId="{3D370212-40DC-4D55-A268-9C460968FC7D}" type="sibTrans" cxnId="{C0A5B03C-A979-40B4-B49A-1E659690984F}">
      <dgm:prSet/>
      <dgm:spPr/>
      <dgm:t>
        <a:bodyPr/>
        <a:lstStyle/>
        <a:p>
          <a:endParaRPr lang="en-US"/>
        </a:p>
      </dgm:t>
    </dgm:pt>
    <dgm:pt modelId="{A8943710-1B64-4957-AD5B-D6A406A41614}">
      <dgm:prSet/>
      <dgm:spPr/>
      <dgm:t>
        <a:bodyPr/>
        <a:lstStyle/>
        <a:p>
          <a:pPr rtl="1"/>
          <a:r>
            <a:rPr lang="fa-IR" b="1" dirty="0" smtClean="0">
              <a:cs typeface="B Zar" panose="00000400000000000000" pitchFamily="2" charset="-78"/>
            </a:rPr>
            <a:t>افزایش تمایل به سرمایه‌گذاری در دارایی‌های نقد</a:t>
          </a:r>
          <a:endParaRPr lang="en-US" b="1" dirty="0">
            <a:cs typeface="B Zar" panose="00000400000000000000" pitchFamily="2" charset="-78"/>
          </a:endParaRPr>
        </a:p>
      </dgm:t>
    </dgm:pt>
    <dgm:pt modelId="{03801211-5F0D-4446-96DF-392373B46E17}" type="parTrans" cxnId="{6BA77426-FD1B-488C-8502-2F48112FCFC3}">
      <dgm:prSet/>
      <dgm:spPr/>
      <dgm:t>
        <a:bodyPr/>
        <a:lstStyle/>
        <a:p>
          <a:endParaRPr lang="en-US"/>
        </a:p>
      </dgm:t>
    </dgm:pt>
    <dgm:pt modelId="{34B6F2A5-779A-49CE-9126-C4511908D92D}" type="sibTrans" cxnId="{6BA77426-FD1B-488C-8502-2F48112FCFC3}">
      <dgm:prSet/>
      <dgm:spPr/>
      <dgm:t>
        <a:bodyPr/>
        <a:lstStyle/>
        <a:p>
          <a:endParaRPr lang="en-US"/>
        </a:p>
      </dgm:t>
    </dgm:pt>
    <dgm:pt modelId="{F442413B-DA8C-4D3E-AE18-A992E19DA54A}">
      <dgm:prSet/>
      <dgm:spPr/>
      <dgm:t>
        <a:bodyPr/>
        <a:lstStyle/>
        <a:p>
          <a:pPr rtl="1"/>
          <a:r>
            <a:rPr lang="fa-IR" b="1" dirty="0" smtClean="0">
              <a:cs typeface="B Zar" panose="00000400000000000000" pitchFamily="2" charset="-78"/>
            </a:rPr>
            <a:t>افزایش صرف نقدینگی</a:t>
          </a:r>
          <a:endParaRPr lang="en-US" b="1" dirty="0">
            <a:cs typeface="B Zar" panose="00000400000000000000" pitchFamily="2" charset="-78"/>
          </a:endParaRPr>
        </a:p>
      </dgm:t>
    </dgm:pt>
    <dgm:pt modelId="{D6C152BC-9783-4231-B49F-A535CBEE175A}" type="parTrans" cxnId="{6321D2CD-DEAF-4BD9-932B-472C7787F410}">
      <dgm:prSet/>
      <dgm:spPr/>
      <dgm:t>
        <a:bodyPr/>
        <a:lstStyle/>
        <a:p>
          <a:endParaRPr lang="en-US"/>
        </a:p>
      </dgm:t>
    </dgm:pt>
    <dgm:pt modelId="{E8C41979-05D1-4C1C-B461-0A79A2DA8A14}" type="sibTrans" cxnId="{6321D2CD-DEAF-4BD9-932B-472C7787F410}">
      <dgm:prSet/>
      <dgm:spPr/>
      <dgm:t>
        <a:bodyPr/>
        <a:lstStyle/>
        <a:p>
          <a:endParaRPr lang="en-US"/>
        </a:p>
      </dgm:t>
    </dgm:pt>
    <dgm:pt modelId="{9499DAE3-CE77-4990-AA57-553FA7D695AD}">
      <dgm:prSet/>
      <dgm:spPr/>
      <dgm:t>
        <a:bodyPr/>
        <a:lstStyle/>
        <a:p>
          <a:pPr rtl="1"/>
          <a:r>
            <a:rPr lang="fa-IR" b="1" dirty="0" smtClean="0">
              <a:cs typeface="B Zar" panose="00000400000000000000" pitchFamily="2" charset="-78"/>
            </a:rPr>
            <a:t>کاهش هزینۀ فرصت</a:t>
          </a:r>
          <a:endParaRPr lang="en-US" b="1" dirty="0">
            <a:cs typeface="B Zar" panose="00000400000000000000" pitchFamily="2" charset="-78"/>
          </a:endParaRPr>
        </a:p>
      </dgm:t>
    </dgm:pt>
    <dgm:pt modelId="{1D23CFF4-C164-4BA7-B71A-52929EC7EFD6}" type="parTrans" cxnId="{C6B7638F-8D8C-4678-A19F-1531DBD90B7D}">
      <dgm:prSet/>
      <dgm:spPr/>
      <dgm:t>
        <a:bodyPr/>
        <a:lstStyle/>
        <a:p>
          <a:endParaRPr lang="en-US"/>
        </a:p>
      </dgm:t>
    </dgm:pt>
    <dgm:pt modelId="{45B2467F-E4DC-4AA1-8643-AF745DD7C63C}" type="sibTrans" cxnId="{C6B7638F-8D8C-4678-A19F-1531DBD90B7D}">
      <dgm:prSet/>
      <dgm:spPr/>
      <dgm:t>
        <a:bodyPr/>
        <a:lstStyle/>
        <a:p>
          <a:endParaRPr lang="en-US"/>
        </a:p>
      </dgm:t>
    </dgm:pt>
    <dgm:pt modelId="{8AF8F971-DFA7-4736-9DEF-7A6C5A493906}">
      <dgm:prSet/>
      <dgm:spPr/>
      <dgm:t>
        <a:bodyPr/>
        <a:lstStyle/>
        <a:p>
          <a:pPr rtl="1"/>
          <a:r>
            <a:rPr lang="fa-IR" b="1" dirty="0" smtClean="0">
              <a:cs typeface="B Zar" panose="00000400000000000000" pitchFamily="2" charset="-78"/>
            </a:rPr>
            <a:t>تنگنای اعتباری</a:t>
          </a:r>
          <a:endParaRPr lang="en-US" b="1" dirty="0">
            <a:cs typeface="B Zar" panose="00000400000000000000" pitchFamily="2" charset="-78"/>
          </a:endParaRPr>
        </a:p>
      </dgm:t>
    </dgm:pt>
    <dgm:pt modelId="{9C3163D1-A013-4D85-943A-91D5EAE3BA0A}" type="parTrans" cxnId="{DAFEDC47-74B0-4215-8FFA-6F6846481070}">
      <dgm:prSet/>
      <dgm:spPr/>
      <dgm:t>
        <a:bodyPr/>
        <a:lstStyle/>
        <a:p>
          <a:endParaRPr lang="en-US"/>
        </a:p>
      </dgm:t>
    </dgm:pt>
    <dgm:pt modelId="{118E6104-073D-401F-85F2-99F40E687175}" type="sibTrans" cxnId="{DAFEDC47-74B0-4215-8FFA-6F6846481070}">
      <dgm:prSet/>
      <dgm:spPr/>
      <dgm:t>
        <a:bodyPr/>
        <a:lstStyle/>
        <a:p>
          <a:endParaRPr lang="en-US"/>
        </a:p>
      </dgm:t>
    </dgm:pt>
    <dgm:pt modelId="{C2ACD81F-A52A-4F33-B822-AB2977E8C4C6}">
      <dgm:prSet/>
      <dgm:spPr/>
      <dgm:t>
        <a:bodyPr/>
        <a:lstStyle/>
        <a:p>
          <a:r>
            <a:rPr lang="fa-IR" b="1" dirty="0" smtClean="0">
              <a:cs typeface="B Zar" panose="00000400000000000000" pitchFamily="2" charset="-78"/>
            </a:rPr>
            <a:t>کاهش تولید</a:t>
          </a:r>
          <a:endParaRPr lang="en-US" b="1" dirty="0">
            <a:cs typeface="B Zar" panose="00000400000000000000" pitchFamily="2" charset="-78"/>
          </a:endParaRPr>
        </a:p>
      </dgm:t>
    </dgm:pt>
    <dgm:pt modelId="{E1FA4F19-A646-4919-9543-750B092E817A}" type="parTrans" cxnId="{D2F9CCF5-C395-4BD8-9942-F10E164038FD}">
      <dgm:prSet/>
      <dgm:spPr/>
      <dgm:t>
        <a:bodyPr/>
        <a:lstStyle/>
        <a:p>
          <a:endParaRPr lang="en-US"/>
        </a:p>
      </dgm:t>
    </dgm:pt>
    <dgm:pt modelId="{242C3D4F-CEB7-460C-A74F-80D3E5F34FCF}" type="sibTrans" cxnId="{D2F9CCF5-C395-4BD8-9942-F10E164038FD}">
      <dgm:prSet/>
      <dgm:spPr/>
      <dgm:t>
        <a:bodyPr/>
        <a:lstStyle/>
        <a:p>
          <a:endParaRPr lang="en-US"/>
        </a:p>
      </dgm:t>
    </dgm:pt>
    <dgm:pt modelId="{162156BD-7157-4086-AF19-F2EFFB14B11B}" type="pres">
      <dgm:prSet presAssocID="{9BE2E5BD-4C18-4001-BDD0-40B215E0523A}" presName="Name0" presStyleCnt="0">
        <dgm:presLayoutVars>
          <dgm:dir/>
          <dgm:animLvl val="lvl"/>
          <dgm:resizeHandles val="exact"/>
        </dgm:presLayoutVars>
      </dgm:prSet>
      <dgm:spPr/>
      <dgm:t>
        <a:bodyPr/>
        <a:lstStyle/>
        <a:p>
          <a:endParaRPr lang="en-US"/>
        </a:p>
      </dgm:t>
    </dgm:pt>
    <dgm:pt modelId="{5AA7E38B-8E10-4FB5-BF26-4A46849D13D8}" type="pres">
      <dgm:prSet presAssocID="{9499DAE3-CE77-4990-AA57-553FA7D695AD}" presName="boxAndChildren" presStyleCnt="0"/>
      <dgm:spPr/>
    </dgm:pt>
    <dgm:pt modelId="{EABDBB6B-5A79-4904-8D72-B1E9440E6DA7}" type="pres">
      <dgm:prSet presAssocID="{9499DAE3-CE77-4990-AA57-553FA7D695AD}" presName="parentTextBox" presStyleLbl="node1" presStyleIdx="0" presStyleCnt="3"/>
      <dgm:spPr/>
      <dgm:t>
        <a:bodyPr/>
        <a:lstStyle/>
        <a:p>
          <a:endParaRPr lang="en-US"/>
        </a:p>
      </dgm:t>
    </dgm:pt>
    <dgm:pt modelId="{38B5B225-392A-4BC0-A7B2-4106EEDCE8BA}" type="pres">
      <dgm:prSet presAssocID="{9499DAE3-CE77-4990-AA57-553FA7D695AD}" presName="entireBox" presStyleLbl="node1" presStyleIdx="0" presStyleCnt="3"/>
      <dgm:spPr/>
      <dgm:t>
        <a:bodyPr/>
        <a:lstStyle/>
        <a:p>
          <a:endParaRPr lang="en-US"/>
        </a:p>
      </dgm:t>
    </dgm:pt>
    <dgm:pt modelId="{218000E3-C24C-4922-90E5-1C0368D317B5}" type="pres">
      <dgm:prSet presAssocID="{9499DAE3-CE77-4990-AA57-553FA7D695AD}" presName="descendantBox" presStyleCnt="0"/>
      <dgm:spPr/>
    </dgm:pt>
    <dgm:pt modelId="{36A8E693-B4CA-4499-BA71-2B118007A1F6}" type="pres">
      <dgm:prSet presAssocID="{C2ACD81F-A52A-4F33-B822-AB2977E8C4C6}" presName="childTextBox" presStyleLbl="fgAccFollowNode1" presStyleIdx="0" presStyleCnt="5">
        <dgm:presLayoutVars>
          <dgm:bulletEnabled val="1"/>
        </dgm:presLayoutVars>
      </dgm:prSet>
      <dgm:spPr/>
      <dgm:t>
        <a:bodyPr/>
        <a:lstStyle/>
        <a:p>
          <a:endParaRPr lang="en-US"/>
        </a:p>
      </dgm:t>
    </dgm:pt>
    <dgm:pt modelId="{E1573731-2FA3-4341-BF1A-42923335A248}" type="pres">
      <dgm:prSet presAssocID="{8AF8F971-DFA7-4736-9DEF-7A6C5A493906}" presName="childTextBox" presStyleLbl="fgAccFollowNode1" presStyleIdx="1" presStyleCnt="5">
        <dgm:presLayoutVars>
          <dgm:bulletEnabled val="1"/>
        </dgm:presLayoutVars>
      </dgm:prSet>
      <dgm:spPr/>
      <dgm:t>
        <a:bodyPr/>
        <a:lstStyle/>
        <a:p>
          <a:endParaRPr lang="en-US"/>
        </a:p>
      </dgm:t>
    </dgm:pt>
    <dgm:pt modelId="{BBEFACF0-2493-4976-9DAC-7D1C96E7730B}" type="pres">
      <dgm:prSet presAssocID="{34B6F2A5-779A-49CE-9126-C4511908D92D}" presName="sp" presStyleCnt="0"/>
      <dgm:spPr/>
    </dgm:pt>
    <dgm:pt modelId="{EC262124-85EA-42D6-AE0C-B1771D37F07D}" type="pres">
      <dgm:prSet presAssocID="{A8943710-1B64-4957-AD5B-D6A406A41614}" presName="arrowAndChildren" presStyleCnt="0"/>
      <dgm:spPr/>
    </dgm:pt>
    <dgm:pt modelId="{93D32338-B424-4B1B-86B9-201E8DA39894}" type="pres">
      <dgm:prSet presAssocID="{A8943710-1B64-4957-AD5B-D6A406A41614}" presName="parentTextArrow" presStyleLbl="node1" presStyleIdx="0" presStyleCnt="3"/>
      <dgm:spPr/>
      <dgm:t>
        <a:bodyPr/>
        <a:lstStyle/>
        <a:p>
          <a:endParaRPr lang="en-US"/>
        </a:p>
      </dgm:t>
    </dgm:pt>
    <dgm:pt modelId="{FDD785BA-EDD6-44D6-8068-D2A71828F2D5}" type="pres">
      <dgm:prSet presAssocID="{A8943710-1B64-4957-AD5B-D6A406A41614}" presName="arrow" presStyleLbl="node1" presStyleIdx="1" presStyleCnt="3"/>
      <dgm:spPr/>
      <dgm:t>
        <a:bodyPr/>
        <a:lstStyle/>
        <a:p>
          <a:endParaRPr lang="en-US"/>
        </a:p>
      </dgm:t>
    </dgm:pt>
    <dgm:pt modelId="{E8728DCC-8A86-42B4-9F6E-14513CFBE82A}" type="pres">
      <dgm:prSet presAssocID="{A8943710-1B64-4957-AD5B-D6A406A41614}" presName="descendantArrow" presStyleCnt="0"/>
      <dgm:spPr/>
    </dgm:pt>
    <dgm:pt modelId="{7701507B-8C35-4142-A072-5CE0F95BCD2A}" type="pres">
      <dgm:prSet presAssocID="{F442413B-DA8C-4D3E-AE18-A992E19DA54A}" presName="childTextArrow" presStyleLbl="fgAccFollowNode1" presStyleIdx="2" presStyleCnt="5">
        <dgm:presLayoutVars>
          <dgm:bulletEnabled val="1"/>
        </dgm:presLayoutVars>
      </dgm:prSet>
      <dgm:spPr/>
      <dgm:t>
        <a:bodyPr/>
        <a:lstStyle/>
        <a:p>
          <a:endParaRPr lang="en-US"/>
        </a:p>
      </dgm:t>
    </dgm:pt>
    <dgm:pt modelId="{4444D0E0-10A0-4F96-B0D9-A4458F60851E}" type="pres">
      <dgm:prSet presAssocID="{7EE445EE-7544-41EA-8F37-4F36FBA84CFB}" presName="sp" presStyleCnt="0"/>
      <dgm:spPr/>
    </dgm:pt>
    <dgm:pt modelId="{F2403CB0-FD93-4278-8591-0728570BA81B}" type="pres">
      <dgm:prSet presAssocID="{EB6CB476-7CCE-4B32-AE9B-2657EC042609}" presName="arrowAndChildren" presStyleCnt="0"/>
      <dgm:spPr/>
    </dgm:pt>
    <dgm:pt modelId="{5CD2E5C0-E92E-4A79-ACEB-2664D64441DC}" type="pres">
      <dgm:prSet presAssocID="{EB6CB476-7CCE-4B32-AE9B-2657EC042609}" presName="parentTextArrow" presStyleLbl="node1" presStyleIdx="1" presStyleCnt="3"/>
      <dgm:spPr/>
      <dgm:t>
        <a:bodyPr/>
        <a:lstStyle/>
        <a:p>
          <a:endParaRPr lang="en-US"/>
        </a:p>
      </dgm:t>
    </dgm:pt>
    <dgm:pt modelId="{1DE823DB-B4B9-4988-A21F-F8CB7E53EF72}" type="pres">
      <dgm:prSet presAssocID="{EB6CB476-7CCE-4B32-AE9B-2657EC042609}" presName="arrow" presStyleLbl="node1" presStyleIdx="2" presStyleCnt="3"/>
      <dgm:spPr/>
      <dgm:t>
        <a:bodyPr/>
        <a:lstStyle/>
        <a:p>
          <a:endParaRPr lang="en-US"/>
        </a:p>
      </dgm:t>
    </dgm:pt>
    <dgm:pt modelId="{74ED0E65-E5DC-4EA8-A34D-32F80911495A}" type="pres">
      <dgm:prSet presAssocID="{EB6CB476-7CCE-4B32-AE9B-2657EC042609}" presName="descendantArrow" presStyleCnt="0"/>
      <dgm:spPr/>
    </dgm:pt>
    <dgm:pt modelId="{AD25DD89-75D1-4C72-A3B4-424BFDC4C560}" type="pres">
      <dgm:prSet presAssocID="{2396DCAA-7028-4B98-B4C1-388A43F41A87}" presName="childTextArrow" presStyleLbl="fgAccFollowNode1" presStyleIdx="3" presStyleCnt="5">
        <dgm:presLayoutVars>
          <dgm:bulletEnabled val="1"/>
        </dgm:presLayoutVars>
      </dgm:prSet>
      <dgm:spPr/>
      <dgm:t>
        <a:bodyPr/>
        <a:lstStyle/>
        <a:p>
          <a:endParaRPr lang="en-US"/>
        </a:p>
      </dgm:t>
    </dgm:pt>
    <dgm:pt modelId="{9585C473-0103-418B-9035-EC9E83C2BBB2}" type="pres">
      <dgm:prSet presAssocID="{7D41A0E1-9E4E-43C5-ADF7-E8B802E5CA96}" presName="childTextArrow" presStyleLbl="fgAccFollowNode1" presStyleIdx="4" presStyleCnt="5">
        <dgm:presLayoutVars>
          <dgm:bulletEnabled val="1"/>
        </dgm:presLayoutVars>
      </dgm:prSet>
      <dgm:spPr/>
      <dgm:t>
        <a:bodyPr/>
        <a:lstStyle/>
        <a:p>
          <a:endParaRPr lang="en-US"/>
        </a:p>
      </dgm:t>
    </dgm:pt>
  </dgm:ptLst>
  <dgm:cxnLst>
    <dgm:cxn modelId="{E7B252B7-7F94-4FEC-8B53-88237311C4FE}" type="presOf" srcId="{9BE2E5BD-4C18-4001-BDD0-40B215E0523A}" destId="{162156BD-7157-4086-AF19-F2EFFB14B11B}" srcOrd="0" destOrd="0" presId="urn:microsoft.com/office/officeart/2005/8/layout/process4"/>
    <dgm:cxn modelId="{D7142EE6-29D5-4D1F-8468-512A6095E5C9}" type="presOf" srcId="{EB6CB476-7CCE-4B32-AE9B-2657EC042609}" destId="{1DE823DB-B4B9-4988-A21F-F8CB7E53EF72}" srcOrd="1" destOrd="0" presId="urn:microsoft.com/office/officeart/2005/8/layout/process4"/>
    <dgm:cxn modelId="{6BA77426-FD1B-488C-8502-2F48112FCFC3}" srcId="{9BE2E5BD-4C18-4001-BDD0-40B215E0523A}" destId="{A8943710-1B64-4957-AD5B-D6A406A41614}" srcOrd="1" destOrd="0" parTransId="{03801211-5F0D-4446-96DF-392373B46E17}" sibTransId="{34B6F2A5-779A-49CE-9126-C4511908D92D}"/>
    <dgm:cxn modelId="{903BFCB2-FBD5-445D-951D-90984E7B3609}" type="presOf" srcId="{F442413B-DA8C-4D3E-AE18-A992E19DA54A}" destId="{7701507B-8C35-4142-A072-5CE0F95BCD2A}" srcOrd="0" destOrd="0" presId="urn:microsoft.com/office/officeart/2005/8/layout/process4"/>
    <dgm:cxn modelId="{42CACD88-688F-454F-85C7-01634A876082}" type="presOf" srcId="{C2ACD81F-A52A-4F33-B822-AB2977E8C4C6}" destId="{36A8E693-B4CA-4499-BA71-2B118007A1F6}" srcOrd="0" destOrd="0" presId="urn:microsoft.com/office/officeart/2005/8/layout/process4"/>
    <dgm:cxn modelId="{67706419-A30E-4C82-AEFB-A5FE443BC39E}" srcId="{9BE2E5BD-4C18-4001-BDD0-40B215E0523A}" destId="{EB6CB476-7CCE-4B32-AE9B-2657EC042609}" srcOrd="0" destOrd="0" parTransId="{56ABECC4-2D86-4DE0-9BBC-C1562D529CC3}" sibTransId="{7EE445EE-7544-41EA-8F37-4F36FBA84CFB}"/>
    <dgm:cxn modelId="{5B6FBB43-8966-4DB1-A115-7A7C30B89181}" type="presOf" srcId="{2396DCAA-7028-4B98-B4C1-388A43F41A87}" destId="{AD25DD89-75D1-4C72-A3B4-424BFDC4C560}" srcOrd="0" destOrd="0" presId="urn:microsoft.com/office/officeart/2005/8/layout/process4"/>
    <dgm:cxn modelId="{5701D93F-0A6D-4395-A87C-9C8EFD415632}" type="presOf" srcId="{9499DAE3-CE77-4990-AA57-553FA7D695AD}" destId="{EABDBB6B-5A79-4904-8D72-B1E9440E6DA7}" srcOrd="0" destOrd="0" presId="urn:microsoft.com/office/officeart/2005/8/layout/process4"/>
    <dgm:cxn modelId="{D2F9CCF5-C395-4BD8-9942-F10E164038FD}" srcId="{9499DAE3-CE77-4990-AA57-553FA7D695AD}" destId="{C2ACD81F-A52A-4F33-B822-AB2977E8C4C6}" srcOrd="0" destOrd="0" parTransId="{E1FA4F19-A646-4919-9543-750B092E817A}" sibTransId="{242C3D4F-CEB7-460C-A74F-80D3E5F34FCF}"/>
    <dgm:cxn modelId="{A511385A-C931-478A-9312-0F30506260CF}" type="presOf" srcId="{A8943710-1B64-4957-AD5B-D6A406A41614}" destId="{FDD785BA-EDD6-44D6-8068-D2A71828F2D5}" srcOrd="1" destOrd="0" presId="urn:microsoft.com/office/officeart/2005/8/layout/process4"/>
    <dgm:cxn modelId="{D4AF6F4D-4293-4D50-BFA1-313C7D7D8BD1}" type="presOf" srcId="{7D41A0E1-9E4E-43C5-ADF7-E8B802E5CA96}" destId="{9585C473-0103-418B-9035-EC9E83C2BBB2}" srcOrd="0" destOrd="0" presId="urn:microsoft.com/office/officeart/2005/8/layout/process4"/>
    <dgm:cxn modelId="{36216761-4D7A-4FEE-AF5B-7F63FFB91045}" type="presOf" srcId="{9499DAE3-CE77-4990-AA57-553FA7D695AD}" destId="{38B5B225-392A-4BC0-A7B2-4106EEDCE8BA}" srcOrd="1" destOrd="0" presId="urn:microsoft.com/office/officeart/2005/8/layout/process4"/>
    <dgm:cxn modelId="{DAFEDC47-74B0-4215-8FFA-6F6846481070}" srcId="{9499DAE3-CE77-4990-AA57-553FA7D695AD}" destId="{8AF8F971-DFA7-4736-9DEF-7A6C5A493906}" srcOrd="1" destOrd="0" parTransId="{9C3163D1-A013-4D85-943A-91D5EAE3BA0A}" sibTransId="{118E6104-073D-401F-85F2-99F40E687175}"/>
    <dgm:cxn modelId="{AE23AA9B-894B-4CD2-AD5D-E194D4BC61DD}" type="presOf" srcId="{A8943710-1B64-4957-AD5B-D6A406A41614}" destId="{93D32338-B424-4B1B-86B9-201E8DA39894}" srcOrd="0" destOrd="0" presId="urn:microsoft.com/office/officeart/2005/8/layout/process4"/>
    <dgm:cxn modelId="{CBB90818-8A55-4F8A-A7AA-247456462FC5}" type="presOf" srcId="{8AF8F971-DFA7-4736-9DEF-7A6C5A493906}" destId="{E1573731-2FA3-4341-BF1A-42923335A248}" srcOrd="0" destOrd="0" presId="urn:microsoft.com/office/officeart/2005/8/layout/process4"/>
    <dgm:cxn modelId="{6321D2CD-DEAF-4BD9-932B-472C7787F410}" srcId="{A8943710-1B64-4957-AD5B-D6A406A41614}" destId="{F442413B-DA8C-4D3E-AE18-A992E19DA54A}" srcOrd="0" destOrd="0" parTransId="{D6C152BC-9783-4231-B49F-A535CBEE175A}" sibTransId="{E8C41979-05D1-4C1C-B461-0A79A2DA8A14}"/>
    <dgm:cxn modelId="{2E5DB4FF-29B0-4249-B552-CABE513ECB96}" type="presOf" srcId="{EB6CB476-7CCE-4B32-AE9B-2657EC042609}" destId="{5CD2E5C0-E92E-4A79-ACEB-2664D64441DC}" srcOrd="0" destOrd="0" presId="urn:microsoft.com/office/officeart/2005/8/layout/process4"/>
    <dgm:cxn modelId="{27B66198-5D52-49C0-B49F-365EFBCE1306}" srcId="{EB6CB476-7CCE-4B32-AE9B-2657EC042609}" destId="{2396DCAA-7028-4B98-B4C1-388A43F41A87}" srcOrd="0" destOrd="0" parTransId="{68A5B230-9921-4860-96A4-BD1760F2A50A}" sibTransId="{FE3F34ED-37B3-402E-8EAA-1C316B96F8B4}"/>
    <dgm:cxn modelId="{C0A5B03C-A979-40B4-B49A-1E659690984F}" srcId="{EB6CB476-7CCE-4B32-AE9B-2657EC042609}" destId="{7D41A0E1-9E4E-43C5-ADF7-E8B802E5CA96}" srcOrd="1" destOrd="0" parTransId="{E0537F09-FA4E-48EC-9288-ADFB465C4523}" sibTransId="{3D370212-40DC-4D55-A268-9C460968FC7D}"/>
    <dgm:cxn modelId="{C6B7638F-8D8C-4678-A19F-1531DBD90B7D}" srcId="{9BE2E5BD-4C18-4001-BDD0-40B215E0523A}" destId="{9499DAE3-CE77-4990-AA57-553FA7D695AD}" srcOrd="2" destOrd="0" parTransId="{1D23CFF4-C164-4BA7-B71A-52929EC7EFD6}" sibTransId="{45B2467F-E4DC-4AA1-8643-AF745DD7C63C}"/>
    <dgm:cxn modelId="{A1D0A10C-B8CF-4AC2-ADD1-90E398A3E799}" type="presParOf" srcId="{162156BD-7157-4086-AF19-F2EFFB14B11B}" destId="{5AA7E38B-8E10-4FB5-BF26-4A46849D13D8}" srcOrd="0" destOrd="0" presId="urn:microsoft.com/office/officeart/2005/8/layout/process4"/>
    <dgm:cxn modelId="{E49954B1-9C3A-435E-96E8-C95F5D48D9B0}" type="presParOf" srcId="{5AA7E38B-8E10-4FB5-BF26-4A46849D13D8}" destId="{EABDBB6B-5A79-4904-8D72-B1E9440E6DA7}" srcOrd="0" destOrd="0" presId="urn:microsoft.com/office/officeart/2005/8/layout/process4"/>
    <dgm:cxn modelId="{DA045F1A-5DAF-4A8A-B655-14A7BED3A36D}" type="presParOf" srcId="{5AA7E38B-8E10-4FB5-BF26-4A46849D13D8}" destId="{38B5B225-392A-4BC0-A7B2-4106EEDCE8BA}" srcOrd="1" destOrd="0" presId="urn:microsoft.com/office/officeart/2005/8/layout/process4"/>
    <dgm:cxn modelId="{05E939EE-C7CB-4EF8-BDB0-4A17C468D1EC}" type="presParOf" srcId="{5AA7E38B-8E10-4FB5-BF26-4A46849D13D8}" destId="{218000E3-C24C-4922-90E5-1C0368D317B5}" srcOrd="2" destOrd="0" presId="urn:microsoft.com/office/officeart/2005/8/layout/process4"/>
    <dgm:cxn modelId="{F14C7236-F037-4A7A-951D-7730BF34D6DC}" type="presParOf" srcId="{218000E3-C24C-4922-90E5-1C0368D317B5}" destId="{36A8E693-B4CA-4499-BA71-2B118007A1F6}" srcOrd="0" destOrd="0" presId="urn:microsoft.com/office/officeart/2005/8/layout/process4"/>
    <dgm:cxn modelId="{E0B766AD-7390-46FA-9805-AF8A73F00FDA}" type="presParOf" srcId="{218000E3-C24C-4922-90E5-1C0368D317B5}" destId="{E1573731-2FA3-4341-BF1A-42923335A248}" srcOrd="1" destOrd="0" presId="urn:microsoft.com/office/officeart/2005/8/layout/process4"/>
    <dgm:cxn modelId="{D7F6BC49-B966-48FC-B18A-3A040615B244}" type="presParOf" srcId="{162156BD-7157-4086-AF19-F2EFFB14B11B}" destId="{BBEFACF0-2493-4976-9DAC-7D1C96E7730B}" srcOrd="1" destOrd="0" presId="urn:microsoft.com/office/officeart/2005/8/layout/process4"/>
    <dgm:cxn modelId="{58D84F51-0549-46C6-9393-9167D5E7EB1B}" type="presParOf" srcId="{162156BD-7157-4086-AF19-F2EFFB14B11B}" destId="{EC262124-85EA-42D6-AE0C-B1771D37F07D}" srcOrd="2" destOrd="0" presId="urn:microsoft.com/office/officeart/2005/8/layout/process4"/>
    <dgm:cxn modelId="{088DDCBE-EBEE-496F-925B-B989A4BCC15B}" type="presParOf" srcId="{EC262124-85EA-42D6-AE0C-B1771D37F07D}" destId="{93D32338-B424-4B1B-86B9-201E8DA39894}" srcOrd="0" destOrd="0" presId="urn:microsoft.com/office/officeart/2005/8/layout/process4"/>
    <dgm:cxn modelId="{47E230A4-F6F0-4BAC-AC5A-EA3ABF4086D2}" type="presParOf" srcId="{EC262124-85EA-42D6-AE0C-B1771D37F07D}" destId="{FDD785BA-EDD6-44D6-8068-D2A71828F2D5}" srcOrd="1" destOrd="0" presId="urn:microsoft.com/office/officeart/2005/8/layout/process4"/>
    <dgm:cxn modelId="{88168010-B962-4A89-832C-FAF6F596EAC4}" type="presParOf" srcId="{EC262124-85EA-42D6-AE0C-B1771D37F07D}" destId="{E8728DCC-8A86-42B4-9F6E-14513CFBE82A}" srcOrd="2" destOrd="0" presId="urn:microsoft.com/office/officeart/2005/8/layout/process4"/>
    <dgm:cxn modelId="{831DACE8-E471-458B-A866-60FAD3D80919}" type="presParOf" srcId="{E8728DCC-8A86-42B4-9F6E-14513CFBE82A}" destId="{7701507B-8C35-4142-A072-5CE0F95BCD2A}" srcOrd="0" destOrd="0" presId="urn:microsoft.com/office/officeart/2005/8/layout/process4"/>
    <dgm:cxn modelId="{6129F0EC-5889-4C01-9183-3966B116BB82}" type="presParOf" srcId="{162156BD-7157-4086-AF19-F2EFFB14B11B}" destId="{4444D0E0-10A0-4F96-B0D9-A4458F60851E}" srcOrd="3" destOrd="0" presId="urn:microsoft.com/office/officeart/2005/8/layout/process4"/>
    <dgm:cxn modelId="{D4401B72-5A98-4602-BB81-640C8EF4D552}" type="presParOf" srcId="{162156BD-7157-4086-AF19-F2EFFB14B11B}" destId="{F2403CB0-FD93-4278-8591-0728570BA81B}" srcOrd="4" destOrd="0" presId="urn:microsoft.com/office/officeart/2005/8/layout/process4"/>
    <dgm:cxn modelId="{C066C2B1-77D9-4E74-A13F-17F666007E68}" type="presParOf" srcId="{F2403CB0-FD93-4278-8591-0728570BA81B}" destId="{5CD2E5C0-E92E-4A79-ACEB-2664D64441DC}" srcOrd="0" destOrd="0" presId="urn:microsoft.com/office/officeart/2005/8/layout/process4"/>
    <dgm:cxn modelId="{E81CFFCE-A062-432B-858F-05FE7EF1784B}" type="presParOf" srcId="{F2403CB0-FD93-4278-8591-0728570BA81B}" destId="{1DE823DB-B4B9-4988-A21F-F8CB7E53EF72}" srcOrd="1" destOrd="0" presId="urn:microsoft.com/office/officeart/2005/8/layout/process4"/>
    <dgm:cxn modelId="{5FD75B22-B38B-45C2-92D7-C83F15023BB9}" type="presParOf" srcId="{F2403CB0-FD93-4278-8591-0728570BA81B}" destId="{74ED0E65-E5DC-4EA8-A34D-32F80911495A}" srcOrd="2" destOrd="0" presId="urn:microsoft.com/office/officeart/2005/8/layout/process4"/>
    <dgm:cxn modelId="{4B33E1F0-5CAE-4B47-995A-3791178B7A9E}" type="presParOf" srcId="{74ED0E65-E5DC-4EA8-A34D-32F80911495A}" destId="{AD25DD89-75D1-4C72-A3B4-424BFDC4C560}" srcOrd="0" destOrd="0" presId="urn:microsoft.com/office/officeart/2005/8/layout/process4"/>
    <dgm:cxn modelId="{5E5B0CFB-5B98-4D9B-A568-D0C183DD0D40}" type="presParOf" srcId="{74ED0E65-E5DC-4EA8-A34D-32F80911495A}" destId="{9585C473-0103-418B-9035-EC9E83C2BBB2}"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FDE92E59-9015-40A5-8735-0BF9B82F9C77}" type="doc">
      <dgm:prSet loTypeId="urn:microsoft.com/office/officeart/2005/8/layout/equation2" loCatId="process" qsTypeId="urn:microsoft.com/office/officeart/2005/8/quickstyle/3d7" qsCatId="3D" csTypeId="urn:microsoft.com/office/officeart/2005/8/colors/accent1_2" csCatId="accent1"/>
      <dgm:spPr/>
      <dgm:t>
        <a:bodyPr/>
        <a:lstStyle/>
        <a:p>
          <a:endParaRPr lang="en-US"/>
        </a:p>
      </dgm:t>
    </dgm:pt>
    <dgm:pt modelId="{CB532133-5AD5-43FA-B8E1-AD39CE34CB84}">
      <dgm:prSet custT="1"/>
      <dgm:spPr/>
      <dgm:t>
        <a:bodyPr/>
        <a:lstStyle/>
        <a:p>
          <a:pPr rtl="1"/>
          <a:r>
            <a:rPr lang="fa-IR" sz="2800" dirty="0" smtClean="0">
              <a:cs typeface="B Titr" pitchFamily="2" charset="-78"/>
            </a:rPr>
            <a:t>دارایی‌های </a:t>
          </a:r>
          <a:r>
            <a:rPr lang="fa-IR" sz="2400" dirty="0" smtClean="0">
              <a:cs typeface="B Titr" pitchFamily="2" charset="-78"/>
            </a:rPr>
            <a:t>مالی</a:t>
          </a:r>
          <a:r>
            <a:rPr lang="fa-IR" sz="2800" dirty="0" smtClean="0">
              <a:cs typeface="B Titr" pitchFamily="2" charset="-78"/>
            </a:rPr>
            <a:t> مبتنی بر سرمایه </a:t>
          </a:r>
          <a:endParaRPr lang="en-US" sz="2800" dirty="0">
            <a:cs typeface="B Titr" pitchFamily="2" charset="-78"/>
          </a:endParaRPr>
        </a:p>
      </dgm:t>
    </dgm:pt>
    <dgm:pt modelId="{031E1534-E230-4514-8D7C-759F808129FA}" type="parTrans" cxnId="{F48D119E-F672-41DD-B177-47EA55C585F3}">
      <dgm:prSet/>
      <dgm:spPr/>
      <dgm:t>
        <a:bodyPr/>
        <a:lstStyle/>
        <a:p>
          <a:endParaRPr lang="en-US">
            <a:cs typeface="B Titr" pitchFamily="2" charset="-78"/>
          </a:endParaRPr>
        </a:p>
      </dgm:t>
    </dgm:pt>
    <dgm:pt modelId="{39A3A0E7-4EA9-44E5-8618-7776C489F285}" type="sibTrans" cxnId="{F48D119E-F672-41DD-B177-47EA55C585F3}">
      <dgm:prSet/>
      <dgm:spPr/>
      <dgm:t>
        <a:bodyPr/>
        <a:lstStyle/>
        <a:p>
          <a:endParaRPr lang="en-US" dirty="0">
            <a:cs typeface="B Titr" pitchFamily="2" charset="-78"/>
          </a:endParaRPr>
        </a:p>
      </dgm:t>
    </dgm:pt>
    <dgm:pt modelId="{2BD8C443-652C-45CE-81AA-EDBA1275C657}">
      <dgm:prSet custT="1"/>
      <dgm:spPr/>
      <dgm:t>
        <a:bodyPr/>
        <a:lstStyle/>
        <a:p>
          <a:pPr rtl="1"/>
          <a:r>
            <a:rPr lang="fa-IR" sz="2800" dirty="0" smtClean="0">
              <a:cs typeface="B Titr" pitchFamily="2" charset="-78"/>
            </a:rPr>
            <a:t>دارایی‌های مالی مبتنی بر بدهی</a:t>
          </a:r>
          <a:endParaRPr lang="en-US" sz="2800" dirty="0">
            <a:cs typeface="B Titr" pitchFamily="2" charset="-78"/>
          </a:endParaRPr>
        </a:p>
      </dgm:t>
    </dgm:pt>
    <dgm:pt modelId="{CA342343-D7A6-48A2-AA58-79222905BB0B}" type="parTrans" cxnId="{D7389EC7-973D-437F-9828-E2D8A3A4536E}">
      <dgm:prSet/>
      <dgm:spPr/>
      <dgm:t>
        <a:bodyPr/>
        <a:lstStyle/>
        <a:p>
          <a:endParaRPr lang="en-US">
            <a:cs typeface="B Titr" pitchFamily="2" charset="-78"/>
          </a:endParaRPr>
        </a:p>
      </dgm:t>
    </dgm:pt>
    <dgm:pt modelId="{FCBA8DF3-D982-4D69-A315-B310E89E7F2F}" type="sibTrans" cxnId="{D7389EC7-973D-437F-9828-E2D8A3A4536E}">
      <dgm:prSet/>
      <dgm:spPr/>
      <dgm:t>
        <a:bodyPr/>
        <a:lstStyle/>
        <a:p>
          <a:endParaRPr lang="en-US">
            <a:cs typeface="B Titr" pitchFamily="2" charset="-78"/>
          </a:endParaRPr>
        </a:p>
      </dgm:t>
    </dgm:pt>
    <dgm:pt modelId="{DCE0F88D-B474-4A07-AE9D-0690299B14D4}" type="pres">
      <dgm:prSet presAssocID="{FDE92E59-9015-40A5-8735-0BF9B82F9C77}" presName="Name0" presStyleCnt="0">
        <dgm:presLayoutVars>
          <dgm:dir/>
          <dgm:resizeHandles val="exact"/>
        </dgm:presLayoutVars>
      </dgm:prSet>
      <dgm:spPr/>
      <dgm:t>
        <a:bodyPr/>
        <a:lstStyle/>
        <a:p>
          <a:endParaRPr lang="en-US"/>
        </a:p>
      </dgm:t>
    </dgm:pt>
    <dgm:pt modelId="{C4BBB411-A65A-4D8B-A6EB-2BD33212BDF7}" type="pres">
      <dgm:prSet presAssocID="{FDE92E59-9015-40A5-8735-0BF9B82F9C77}" presName="vNodes" presStyleCnt="0"/>
      <dgm:spPr/>
    </dgm:pt>
    <dgm:pt modelId="{95BAEC61-5F9A-4FB4-8EBC-1D29DB99F608}" type="pres">
      <dgm:prSet presAssocID="{CB532133-5AD5-43FA-B8E1-AD39CE34CB84}" presName="node" presStyleLbl="node1" presStyleIdx="0" presStyleCnt="2">
        <dgm:presLayoutVars>
          <dgm:bulletEnabled val="1"/>
        </dgm:presLayoutVars>
      </dgm:prSet>
      <dgm:spPr/>
      <dgm:t>
        <a:bodyPr/>
        <a:lstStyle/>
        <a:p>
          <a:endParaRPr lang="en-US"/>
        </a:p>
      </dgm:t>
    </dgm:pt>
    <dgm:pt modelId="{84C38896-6826-4B88-83F3-3DBAA4DABE1B}" type="pres">
      <dgm:prSet presAssocID="{FDE92E59-9015-40A5-8735-0BF9B82F9C77}" presName="sibTransLast" presStyleLbl="sibTrans2D1" presStyleIdx="0" presStyleCnt="1"/>
      <dgm:spPr/>
      <dgm:t>
        <a:bodyPr/>
        <a:lstStyle/>
        <a:p>
          <a:endParaRPr lang="en-US"/>
        </a:p>
      </dgm:t>
    </dgm:pt>
    <dgm:pt modelId="{8EC0C6CF-7347-490F-AC86-374945C2E62F}" type="pres">
      <dgm:prSet presAssocID="{FDE92E59-9015-40A5-8735-0BF9B82F9C77}" presName="connectorText" presStyleLbl="sibTrans2D1" presStyleIdx="0" presStyleCnt="1"/>
      <dgm:spPr/>
      <dgm:t>
        <a:bodyPr/>
        <a:lstStyle/>
        <a:p>
          <a:endParaRPr lang="en-US"/>
        </a:p>
      </dgm:t>
    </dgm:pt>
    <dgm:pt modelId="{B918782B-AADA-4394-8EC2-AB4C34A7D98B}" type="pres">
      <dgm:prSet presAssocID="{FDE92E59-9015-40A5-8735-0BF9B82F9C77}" presName="lastNode" presStyleLbl="node1" presStyleIdx="1" presStyleCnt="2">
        <dgm:presLayoutVars>
          <dgm:bulletEnabled val="1"/>
        </dgm:presLayoutVars>
      </dgm:prSet>
      <dgm:spPr/>
      <dgm:t>
        <a:bodyPr/>
        <a:lstStyle/>
        <a:p>
          <a:endParaRPr lang="en-US"/>
        </a:p>
      </dgm:t>
    </dgm:pt>
  </dgm:ptLst>
  <dgm:cxnLst>
    <dgm:cxn modelId="{14932FF8-D41C-4929-972C-93281A3593A3}" type="presOf" srcId="{39A3A0E7-4EA9-44E5-8618-7776C489F285}" destId="{84C38896-6826-4B88-83F3-3DBAA4DABE1B}" srcOrd="0" destOrd="0" presId="urn:microsoft.com/office/officeart/2005/8/layout/equation2"/>
    <dgm:cxn modelId="{25707150-679A-4996-A687-8C035832ABD7}" type="presOf" srcId="{CB532133-5AD5-43FA-B8E1-AD39CE34CB84}" destId="{95BAEC61-5F9A-4FB4-8EBC-1D29DB99F608}" srcOrd="0" destOrd="0" presId="urn:microsoft.com/office/officeart/2005/8/layout/equation2"/>
    <dgm:cxn modelId="{D7389EC7-973D-437F-9828-E2D8A3A4536E}" srcId="{FDE92E59-9015-40A5-8735-0BF9B82F9C77}" destId="{2BD8C443-652C-45CE-81AA-EDBA1275C657}" srcOrd="1" destOrd="0" parTransId="{CA342343-D7A6-48A2-AA58-79222905BB0B}" sibTransId="{FCBA8DF3-D982-4D69-A315-B310E89E7F2F}"/>
    <dgm:cxn modelId="{F48D119E-F672-41DD-B177-47EA55C585F3}" srcId="{FDE92E59-9015-40A5-8735-0BF9B82F9C77}" destId="{CB532133-5AD5-43FA-B8E1-AD39CE34CB84}" srcOrd="0" destOrd="0" parTransId="{031E1534-E230-4514-8D7C-759F808129FA}" sibTransId="{39A3A0E7-4EA9-44E5-8618-7776C489F285}"/>
    <dgm:cxn modelId="{2CF70598-30D7-451E-837D-CA0CE05C8884}" type="presOf" srcId="{FDE92E59-9015-40A5-8735-0BF9B82F9C77}" destId="{DCE0F88D-B474-4A07-AE9D-0690299B14D4}" srcOrd="0" destOrd="0" presId="urn:microsoft.com/office/officeart/2005/8/layout/equation2"/>
    <dgm:cxn modelId="{BDCB5A80-D5E6-43E4-869E-65436C427F20}" type="presOf" srcId="{39A3A0E7-4EA9-44E5-8618-7776C489F285}" destId="{8EC0C6CF-7347-490F-AC86-374945C2E62F}" srcOrd="1" destOrd="0" presId="urn:microsoft.com/office/officeart/2005/8/layout/equation2"/>
    <dgm:cxn modelId="{BDD86DD8-B95E-4EAB-8D91-41E9A66DA8C1}" type="presOf" srcId="{2BD8C443-652C-45CE-81AA-EDBA1275C657}" destId="{B918782B-AADA-4394-8EC2-AB4C34A7D98B}" srcOrd="0" destOrd="0" presId="urn:microsoft.com/office/officeart/2005/8/layout/equation2"/>
    <dgm:cxn modelId="{08968674-AAAE-439E-A317-22720C59F483}" type="presParOf" srcId="{DCE0F88D-B474-4A07-AE9D-0690299B14D4}" destId="{C4BBB411-A65A-4D8B-A6EB-2BD33212BDF7}" srcOrd="0" destOrd="0" presId="urn:microsoft.com/office/officeart/2005/8/layout/equation2"/>
    <dgm:cxn modelId="{11A6FBF3-ACA6-4ABF-BC93-AF1F5F9223BD}" type="presParOf" srcId="{C4BBB411-A65A-4D8B-A6EB-2BD33212BDF7}" destId="{95BAEC61-5F9A-4FB4-8EBC-1D29DB99F608}" srcOrd="0" destOrd="0" presId="urn:microsoft.com/office/officeart/2005/8/layout/equation2"/>
    <dgm:cxn modelId="{8E155D7F-6AA4-43CF-A903-EF537FBF3F0D}" type="presParOf" srcId="{DCE0F88D-B474-4A07-AE9D-0690299B14D4}" destId="{84C38896-6826-4B88-83F3-3DBAA4DABE1B}" srcOrd="1" destOrd="0" presId="urn:microsoft.com/office/officeart/2005/8/layout/equation2"/>
    <dgm:cxn modelId="{8D73952C-B941-4A2C-AE92-30B0A62BDB07}" type="presParOf" srcId="{84C38896-6826-4B88-83F3-3DBAA4DABE1B}" destId="{8EC0C6CF-7347-490F-AC86-374945C2E62F}" srcOrd="0" destOrd="0" presId="urn:microsoft.com/office/officeart/2005/8/layout/equation2"/>
    <dgm:cxn modelId="{AD1667D3-8A8E-41D3-BB08-A4C82C41A763}" type="presParOf" srcId="{DCE0F88D-B474-4A07-AE9D-0690299B14D4}" destId="{B918782B-AADA-4394-8EC2-AB4C34A7D98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DACA4CD1-AFD5-4E39-83AF-40F02E62ED16}" type="doc">
      <dgm:prSet loTypeId="urn:microsoft.com/office/officeart/2005/8/layout/vProcess5" loCatId="process" qsTypeId="urn:microsoft.com/office/officeart/2005/8/quickstyle/simple5" qsCatId="simple" csTypeId="urn:microsoft.com/office/officeart/2005/8/colors/accent0_2" csCatId="mainScheme"/>
      <dgm:spPr/>
      <dgm:t>
        <a:bodyPr/>
        <a:lstStyle/>
        <a:p>
          <a:endParaRPr lang="en-US"/>
        </a:p>
      </dgm:t>
    </dgm:pt>
    <dgm:pt modelId="{2864BEED-FFE8-46D7-892E-AF98A701F6F7}">
      <dgm:prSet custT="1"/>
      <dgm:spPr/>
      <dgm:t>
        <a:bodyPr/>
        <a:lstStyle/>
        <a:p>
          <a:pPr rtl="1"/>
          <a:r>
            <a:rPr lang="fa-IR" sz="2000" dirty="0" smtClean="0">
              <a:cs typeface="B Nazanin" pitchFamily="2" charset="-78"/>
            </a:rPr>
            <a:t>تولید محصولات دارای تضمین و با درآمد ثابت برای تأمین مالی شرکت‌ها (اوراق بهادار و صندوق‌ها)</a:t>
          </a:r>
          <a:endParaRPr lang="en-US" sz="2000" dirty="0">
            <a:cs typeface="B Nazanin" pitchFamily="2" charset="-78"/>
          </a:endParaRPr>
        </a:p>
      </dgm:t>
    </dgm:pt>
    <dgm:pt modelId="{BED77046-B22C-4678-A34C-FCC3462728E4}" type="parTrans" cxnId="{8153EDE7-CE45-4A59-93DC-3B60842BFB95}">
      <dgm:prSet/>
      <dgm:spPr/>
      <dgm:t>
        <a:bodyPr/>
        <a:lstStyle/>
        <a:p>
          <a:endParaRPr lang="en-US" sz="2000">
            <a:cs typeface="B Nazanin" pitchFamily="2" charset="-78"/>
          </a:endParaRPr>
        </a:p>
      </dgm:t>
    </dgm:pt>
    <dgm:pt modelId="{1CA27968-7B4B-457C-BB7B-FAF1D6790E64}" type="sibTrans" cxnId="{8153EDE7-CE45-4A59-93DC-3B60842BFB95}">
      <dgm:prSet custT="1"/>
      <dgm:spPr/>
      <dgm:t>
        <a:bodyPr/>
        <a:lstStyle/>
        <a:p>
          <a:endParaRPr lang="en-US" sz="2000">
            <a:cs typeface="B Nazanin" pitchFamily="2" charset="-78"/>
          </a:endParaRPr>
        </a:p>
      </dgm:t>
    </dgm:pt>
    <dgm:pt modelId="{8D2F544E-09F8-46DB-B6B6-A2AFEE14CECD}">
      <dgm:prSet custT="1"/>
      <dgm:spPr/>
      <dgm:t>
        <a:bodyPr/>
        <a:lstStyle/>
        <a:p>
          <a:pPr rtl="1"/>
          <a:r>
            <a:rPr lang="fa-IR" sz="2000" dirty="0" smtClean="0">
              <a:cs typeface="B Nazanin" pitchFamily="2" charset="-78"/>
            </a:rPr>
            <a:t>تسهیل امکانات افزایش سرمایه در بورس و فرابورس</a:t>
          </a:r>
          <a:endParaRPr lang="en-US" sz="2000" dirty="0">
            <a:cs typeface="B Nazanin" pitchFamily="2" charset="-78"/>
          </a:endParaRPr>
        </a:p>
      </dgm:t>
    </dgm:pt>
    <dgm:pt modelId="{9813B91B-5B83-4D34-9077-EBDCCEBBF797}" type="parTrans" cxnId="{9827C101-F803-4171-9C10-C383DC36FE97}">
      <dgm:prSet/>
      <dgm:spPr/>
      <dgm:t>
        <a:bodyPr/>
        <a:lstStyle/>
        <a:p>
          <a:endParaRPr lang="en-US" sz="2000">
            <a:cs typeface="B Nazanin" pitchFamily="2" charset="-78"/>
          </a:endParaRPr>
        </a:p>
      </dgm:t>
    </dgm:pt>
    <dgm:pt modelId="{B36F4778-F0EF-467E-9AD1-2900471C371A}" type="sibTrans" cxnId="{9827C101-F803-4171-9C10-C383DC36FE97}">
      <dgm:prSet custT="1"/>
      <dgm:spPr/>
      <dgm:t>
        <a:bodyPr/>
        <a:lstStyle/>
        <a:p>
          <a:endParaRPr lang="en-US" sz="2000">
            <a:cs typeface="B Nazanin" pitchFamily="2" charset="-78"/>
          </a:endParaRPr>
        </a:p>
      </dgm:t>
    </dgm:pt>
    <dgm:pt modelId="{6E9E0158-F59F-4659-9F68-DAB281BDD776}">
      <dgm:prSet custT="1"/>
      <dgm:spPr/>
      <dgm:t>
        <a:bodyPr/>
        <a:lstStyle/>
        <a:p>
          <a:pPr rtl="1"/>
          <a:r>
            <a:rPr lang="fa-IR" sz="2000" dirty="0" smtClean="0">
              <a:cs typeface="B Nazanin" pitchFamily="2" charset="-78"/>
            </a:rPr>
            <a:t>گسترش ابزارهای اسلامی در بازار سرمایه</a:t>
          </a:r>
          <a:endParaRPr lang="en-US" sz="2000" dirty="0">
            <a:cs typeface="B Nazanin" pitchFamily="2" charset="-78"/>
          </a:endParaRPr>
        </a:p>
      </dgm:t>
    </dgm:pt>
    <dgm:pt modelId="{0CDEE171-EAAC-4D77-A122-A1B47690744C}" type="parTrans" cxnId="{1AD012E3-0574-4392-860F-CB9823218456}">
      <dgm:prSet/>
      <dgm:spPr/>
      <dgm:t>
        <a:bodyPr/>
        <a:lstStyle/>
        <a:p>
          <a:endParaRPr lang="en-US" sz="2000">
            <a:cs typeface="B Nazanin" pitchFamily="2" charset="-78"/>
          </a:endParaRPr>
        </a:p>
      </dgm:t>
    </dgm:pt>
    <dgm:pt modelId="{75C6E496-D206-4B6A-B5EB-247E6C83BFE0}" type="sibTrans" cxnId="{1AD012E3-0574-4392-860F-CB9823218456}">
      <dgm:prSet custT="1"/>
      <dgm:spPr/>
      <dgm:t>
        <a:bodyPr/>
        <a:lstStyle/>
        <a:p>
          <a:endParaRPr lang="en-US" sz="2000">
            <a:cs typeface="B Nazanin" pitchFamily="2" charset="-78"/>
          </a:endParaRPr>
        </a:p>
      </dgm:t>
    </dgm:pt>
    <dgm:pt modelId="{33986C4B-06F7-4F5D-82C3-3570C223553A}">
      <dgm:prSet custT="1"/>
      <dgm:spPr/>
      <dgm:t>
        <a:bodyPr/>
        <a:lstStyle/>
        <a:p>
          <a:pPr rtl="1"/>
          <a:r>
            <a:rPr lang="fa-IR" sz="2000" dirty="0" smtClean="0">
              <a:cs typeface="B Nazanin" pitchFamily="2" charset="-78"/>
            </a:rPr>
            <a:t>تسریع در اعطای مجوزها بویژه مجوزهای انتشار اوراق بهادار قابل‌طبقه‌بندی در خانوادۀ سرمایه</a:t>
          </a:r>
          <a:endParaRPr lang="en-US" sz="2000" dirty="0">
            <a:cs typeface="B Nazanin" pitchFamily="2" charset="-78"/>
          </a:endParaRPr>
        </a:p>
      </dgm:t>
    </dgm:pt>
    <dgm:pt modelId="{E689A532-C112-41DA-84BA-2B75F9DC8D28}" type="parTrans" cxnId="{49191870-89FC-4F8E-A61A-48BE419E2099}">
      <dgm:prSet/>
      <dgm:spPr/>
      <dgm:t>
        <a:bodyPr/>
        <a:lstStyle/>
        <a:p>
          <a:endParaRPr lang="en-US" sz="2000">
            <a:cs typeface="B Nazanin" pitchFamily="2" charset="-78"/>
          </a:endParaRPr>
        </a:p>
      </dgm:t>
    </dgm:pt>
    <dgm:pt modelId="{BBB1E6EB-7FA6-4AED-9977-B9017D870AEE}" type="sibTrans" cxnId="{49191870-89FC-4F8E-A61A-48BE419E2099}">
      <dgm:prSet custT="1"/>
      <dgm:spPr/>
      <dgm:t>
        <a:bodyPr/>
        <a:lstStyle/>
        <a:p>
          <a:endParaRPr lang="en-US" sz="2000">
            <a:cs typeface="B Nazanin" pitchFamily="2" charset="-78"/>
          </a:endParaRPr>
        </a:p>
      </dgm:t>
    </dgm:pt>
    <dgm:pt modelId="{52EEF676-35DE-4361-A529-5C9E9E6FD748}">
      <dgm:prSet custT="1"/>
      <dgm:spPr/>
      <dgm:t>
        <a:bodyPr/>
        <a:lstStyle/>
        <a:p>
          <a:pPr rtl="1"/>
          <a:r>
            <a:rPr lang="fa-IR" sz="2000" dirty="0" smtClean="0">
              <a:cs typeface="B Nazanin" pitchFamily="2" charset="-78"/>
            </a:rPr>
            <a:t>تقویت ابزارهای نظارتی مقام ناظر</a:t>
          </a:r>
          <a:endParaRPr lang="en-US" sz="2000" dirty="0">
            <a:cs typeface="B Nazanin" pitchFamily="2" charset="-78"/>
          </a:endParaRPr>
        </a:p>
      </dgm:t>
    </dgm:pt>
    <dgm:pt modelId="{21A6CF4E-41F4-40E0-8AC1-B131DAB0B438}" type="parTrans" cxnId="{D1AF1BAF-2406-4FA2-8084-C9C1531B48B1}">
      <dgm:prSet/>
      <dgm:spPr/>
      <dgm:t>
        <a:bodyPr/>
        <a:lstStyle/>
        <a:p>
          <a:endParaRPr lang="en-US" sz="2000">
            <a:cs typeface="B Nazanin" pitchFamily="2" charset="-78"/>
          </a:endParaRPr>
        </a:p>
      </dgm:t>
    </dgm:pt>
    <dgm:pt modelId="{30CD814E-2174-47A6-BEA3-914A07208ABB}" type="sibTrans" cxnId="{D1AF1BAF-2406-4FA2-8084-C9C1531B48B1}">
      <dgm:prSet/>
      <dgm:spPr/>
      <dgm:t>
        <a:bodyPr/>
        <a:lstStyle/>
        <a:p>
          <a:endParaRPr lang="en-US" sz="2000">
            <a:cs typeface="B Nazanin" pitchFamily="2" charset="-78"/>
          </a:endParaRPr>
        </a:p>
      </dgm:t>
    </dgm:pt>
    <dgm:pt modelId="{AA4950FE-CBB2-4B0A-A944-8D61315ADFB2}" type="pres">
      <dgm:prSet presAssocID="{DACA4CD1-AFD5-4E39-83AF-40F02E62ED16}" presName="outerComposite" presStyleCnt="0">
        <dgm:presLayoutVars>
          <dgm:chMax val="5"/>
          <dgm:dir val="rev"/>
          <dgm:resizeHandles val="exact"/>
        </dgm:presLayoutVars>
      </dgm:prSet>
      <dgm:spPr/>
      <dgm:t>
        <a:bodyPr/>
        <a:lstStyle/>
        <a:p>
          <a:endParaRPr lang="en-US"/>
        </a:p>
      </dgm:t>
    </dgm:pt>
    <dgm:pt modelId="{68FCA4B6-04E1-4BEC-A9C8-5E35B6B2822F}" type="pres">
      <dgm:prSet presAssocID="{DACA4CD1-AFD5-4E39-83AF-40F02E62ED16}" presName="dummyMaxCanvas" presStyleCnt="0">
        <dgm:presLayoutVars/>
      </dgm:prSet>
      <dgm:spPr/>
    </dgm:pt>
    <dgm:pt modelId="{D26AEADF-6F5E-4252-9523-48015328F8C8}" type="pres">
      <dgm:prSet presAssocID="{DACA4CD1-AFD5-4E39-83AF-40F02E62ED16}" presName="FiveNodes_1" presStyleLbl="node1" presStyleIdx="0" presStyleCnt="5">
        <dgm:presLayoutVars>
          <dgm:bulletEnabled val="1"/>
        </dgm:presLayoutVars>
      </dgm:prSet>
      <dgm:spPr/>
      <dgm:t>
        <a:bodyPr/>
        <a:lstStyle/>
        <a:p>
          <a:endParaRPr lang="en-US"/>
        </a:p>
      </dgm:t>
    </dgm:pt>
    <dgm:pt modelId="{ED988002-CA8E-4704-B57A-C3D7E5712962}" type="pres">
      <dgm:prSet presAssocID="{DACA4CD1-AFD5-4E39-83AF-40F02E62ED16}" presName="FiveNodes_2" presStyleLbl="node1" presStyleIdx="1" presStyleCnt="5">
        <dgm:presLayoutVars>
          <dgm:bulletEnabled val="1"/>
        </dgm:presLayoutVars>
      </dgm:prSet>
      <dgm:spPr/>
      <dgm:t>
        <a:bodyPr/>
        <a:lstStyle/>
        <a:p>
          <a:endParaRPr lang="en-US"/>
        </a:p>
      </dgm:t>
    </dgm:pt>
    <dgm:pt modelId="{96DC6361-1F95-4B3A-AE52-D46321B5B7EA}" type="pres">
      <dgm:prSet presAssocID="{DACA4CD1-AFD5-4E39-83AF-40F02E62ED16}" presName="FiveNodes_3" presStyleLbl="node1" presStyleIdx="2" presStyleCnt="5">
        <dgm:presLayoutVars>
          <dgm:bulletEnabled val="1"/>
        </dgm:presLayoutVars>
      </dgm:prSet>
      <dgm:spPr/>
      <dgm:t>
        <a:bodyPr/>
        <a:lstStyle/>
        <a:p>
          <a:endParaRPr lang="en-US"/>
        </a:p>
      </dgm:t>
    </dgm:pt>
    <dgm:pt modelId="{6AA40BC9-9D8F-41A7-8AC0-CFD01FE0B3A3}" type="pres">
      <dgm:prSet presAssocID="{DACA4CD1-AFD5-4E39-83AF-40F02E62ED16}" presName="FiveNodes_4" presStyleLbl="node1" presStyleIdx="3" presStyleCnt="5">
        <dgm:presLayoutVars>
          <dgm:bulletEnabled val="1"/>
        </dgm:presLayoutVars>
      </dgm:prSet>
      <dgm:spPr/>
      <dgm:t>
        <a:bodyPr/>
        <a:lstStyle/>
        <a:p>
          <a:endParaRPr lang="en-US"/>
        </a:p>
      </dgm:t>
    </dgm:pt>
    <dgm:pt modelId="{D639AAFB-5AB2-461C-8833-2E4A58650239}" type="pres">
      <dgm:prSet presAssocID="{DACA4CD1-AFD5-4E39-83AF-40F02E62ED16}" presName="FiveNodes_5" presStyleLbl="node1" presStyleIdx="4" presStyleCnt="5">
        <dgm:presLayoutVars>
          <dgm:bulletEnabled val="1"/>
        </dgm:presLayoutVars>
      </dgm:prSet>
      <dgm:spPr/>
      <dgm:t>
        <a:bodyPr/>
        <a:lstStyle/>
        <a:p>
          <a:endParaRPr lang="en-US"/>
        </a:p>
      </dgm:t>
    </dgm:pt>
    <dgm:pt modelId="{6FFFF384-6BF2-421F-8E56-CD61A899528E}" type="pres">
      <dgm:prSet presAssocID="{DACA4CD1-AFD5-4E39-83AF-40F02E62ED16}" presName="FiveConn_1-2" presStyleLbl="fgAccFollowNode1" presStyleIdx="0" presStyleCnt="4">
        <dgm:presLayoutVars>
          <dgm:bulletEnabled val="1"/>
        </dgm:presLayoutVars>
      </dgm:prSet>
      <dgm:spPr/>
      <dgm:t>
        <a:bodyPr/>
        <a:lstStyle/>
        <a:p>
          <a:endParaRPr lang="en-US"/>
        </a:p>
      </dgm:t>
    </dgm:pt>
    <dgm:pt modelId="{F5715F3D-3870-40C9-9227-9B562186159B}" type="pres">
      <dgm:prSet presAssocID="{DACA4CD1-AFD5-4E39-83AF-40F02E62ED16}" presName="FiveConn_2-3" presStyleLbl="fgAccFollowNode1" presStyleIdx="1" presStyleCnt="4">
        <dgm:presLayoutVars>
          <dgm:bulletEnabled val="1"/>
        </dgm:presLayoutVars>
      </dgm:prSet>
      <dgm:spPr/>
      <dgm:t>
        <a:bodyPr/>
        <a:lstStyle/>
        <a:p>
          <a:endParaRPr lang="en-US"/>
        </a:p>
      </dgm:t>
    </dgm:pt>
    <dgm:pt modelId="{50433C68-7BDD-4887-BE5C-861CCF5D2791}" type="pres">
      <dgm:prSet presAssocID="{DACA4CD1-AFD5-4E39-83AF-40F02E62ED16}" presName="FiveConn_3-4" presStyleLbl="fgAccFollowNode1" presStyleIdx="2" presStyleCnt="4">
        <dgm:presLayoutVars>
          <dgm:bulletEnabled val="1"/>
        </dgm:presLayoutVars>
      </dgm:prSet>
      <dgm:spPr/>
      <dgm:t>
        <a:bodyPr/>
        <a:lstStyle/>
        <a:p>
          <a:endParaRPr lang="en-US"/>
        </a:p>
      </dgm:t>
    </dgm:pt>
    <dgm:pt modelId="{A07B5C46-3BA4-4335-AFF0-85F7F11C5A0E}" type="pres">
      <dgm:prSet presAssocID="{DACA4CD1-AFD5-4E39-83AF-40F02E62ED16}" presName="FiveConn_4-5" presStyleLbl="fgAccFollowNode1" presStyleIdx="3" presStyleCnt="4">
        <dgm:presLayoutVars>
          <dgm:bulletEnabled val="1"/>
        </dgm:presLayoutVars>
      </dgm:prSet>
      <dgm:spPr/>
      <dgm:t>
        <a:bodyPr/>
        <a:lstStyle/>
        <a:p>
          <a:endParaRPr lang="en-US"/>
        </a:p>
      </dgm:t>
    </dgm:pt>
    <dgm:pt modelId="{57C2E942-88A4-4BC2-8800-5257645D1DFF}" type="pres">
      <dgm:prSet presAssocID="{DACA4CD1-AFD5-4E39-83AF-40F02E62ED16}" presName="FiveNodes_1_text" presStyleLbl="node1" presStyleIdx="4" presStyleCnt="5">
        <dgm:presLayoutVars>
          <dgm:bulletEnabled val="1"/>
        </dgm:presLayoutVars>
      </dgm:prSet>
      <dgm:spPr/>
      <dgm:t>
        <a:bodyPr/>
        <a:lstStyle/>
        <a:p>
          <a:endParaRPr lang="en-US"/>
        </a:p>
      </dgm:t>
    </dgm:pt>
    <dgm:pt modelId="{8A6F6C6A-4515-476B-9BAE-D9D8AAD529E5}" type="pres">
      <dgm:prSet presAssocID="{DACA4CD1-AFD5-4E39-83AF-40F02E62ED16}" presName="FiveNodes_2_text" presStyleLbl="node1" presStyleIdx="4" presStyleCnt="5">
        <dgm:presLayoutVars>
          <dgm:bulletEnabled val="1"/>
        </dgm:presLayoutVars>
      </dgm:prSet>
      <dgm:spPr/>
      <dgm:t>
        <a:bodyPr/>
        <a:lstStyle/>
        <a:p>
          <a:endParaRPr lang="en-US"/>
        </a:p>
      </dgm:t>
    </dgm:pt>
    <dgm:pt modelId="{8391A8EB-3C8F-4FAC-8D0F-2D8579FC4499}" type="pres">
      <dgm:prSet presAssocID="{DACA4CD1-AFD5-4E39-83AF-40F02E62ED16}" presName="FiveNodes_3_text" presStyleLbl="node1" presStyleIdx="4" presStyleCnt="5">
        <dgm:presLayoutVars>
          <dgm:bulletEnabled val="1"/>
        </dgm:presLayoutVars>
      </dgm:prSet>
      <dgm:spPr/>
      <dgm:t>
        <a:bodyPr/>
        <a:lstStyle/>
        <a:p>
          <a:endParaRPr lang="en-US"/>
        </a:p>
      </dgm:t>
    </dgm:pt>
    <dgm:pt modelId="{3D97DF68-17C0-44B9-A4AD-175312D5DA1C}" type="pres">
      <dgm:prSet presAssocID="{DACA4CD1-AFD5-4E39-83AF-40F02E62ED16}" presName="FiveNodes_4_text" presStyleLbl="node1" presStyleIdx="4" presStyleCnt="5">
        <dgm:presLayoutVars>
          <dgm:bulletEnabled val="1"/>
        </dgm:presLayoutVars>
      </dgm:prSet>
      <dgm:spPr/>
      <dgm:t>
        <a:bodyPr/>
        <a:lstStyle/>
        <a:p>
          <a:endParaRPr lang="en-US"/>
        </a:p>
      </dgm:t>
    </dgm:pt>
    <dgm:pt modelId="{C923A787-FAD3-4754-8AF9-A7A150866446}" type="pres">
      <dgm:prSet presAssocID="{DACA4CD1-AFD5-4E39-83AF-40F02E62ED16}" presName="FiveNodes_5_text" presStyleLbl="node1" presStyleIdx="4" presStyleCnt="5">
        <dgm:presLayoutVars>
          <dgm:bulletEnabled val="1"/>
        </dgm:presLayoutVars>
      </dgm:prSet>
      <dgm:spPr/>
      <dgm:t>
        <a:bodyPr/>
        <a:lstStyle/>
        <a:p>
          <a:endParaRPr lang="en-US"/>
        </a:p>
      </dgm:t>
    </dgm:pt>
  </dgm:ptLst>
  <dgm:cxnLst>
    <dgm:cxn modelId="{8153EDE7-CE45-4A59-93DC-3B60842BFB95}" srcId="{DACA4CD1-AFD5-4E39-83AF-40F02E62ED16}" destId="{2864BEED-FFE8-46D7-892E-AF98A701F6F7}" srcOrd="0" destOrd="0" parTransId="{BED77046-B22C-4678-A34C-FCC3462728E4}" sibTransId="{1CA27968-7B4B-457C-BB7B-FAF1D6790E64}"/>
    <dgm:cxn modelId="{27488E38-373E-41F7-9595-13E4CD02A586}" type="presOf" srcId="{B36F4778-F0EF-467E-9AD1-2900471C371A}" destId="{F5715F3D-3870-40C9-9227-9B562186159B}" srcOrd="0" destOrd="0" presId="urn:microsoft.com/office/officeart/2005/8/layout/vProcess5"/>
    <dgm:cxn modelId="{D1AF1BAF-2406-4FA2-8084-C9C1531B48B1}" srcId="{DACA4CD1-AFD5-4E39-83AF-40F02E62ED16}" destId="{52EEF676-35DE-4361-A529-5C9E9E6FD748}" srcOrd="4" destOrd="0" parTransId="{21A6CF4E-41F4-40E0-8AC1-B131DAB0B438}" sibTransId="{30CD814E-2174-47A6-BEA3-914A07208ABB}"/>
    <dgm:cxn modelId="{49191870-89FC-4F8E-A61A-48BE419E2099}" srcId="{DACA4CD1-AFD5-4E39-83AF-40F02E62ED16}" destId="{33986C4B-06F7-4F5D-82C3-3570C223553A}" srcOrd="3" destOrd="0" parTransId="{E689A532-C112-41DA-84BA-2B75F9DC8D28}" sibTransId="{BBB1E6EB-7FA6-4AED-9977-B9017D870AEE}"/>
    <dgm:cxn modelId="{76B8D805-5C12-4D99-97CB-4CBC70369A99}" type="presOf" srcId="{2864BEED-FFE8-46D7-892E-AF98A701F6F7}" destId="{D26AEADF-6F5E-4252-9523-48015328F8C8}" srcOrd="0" destOrd="0" presId="urn:microsoft.com/office/officeart/2005/8/layout/vProcess5"/>
    <dgm:cxn modelId="{0F61FAC8-A69A-43A7-99CE-F0BAA1677707}" type="presOf" srcId="{75C6E496-D206-4B6A-B5EB-247E6C83BFE0}" destId="{50433C68-7BDD-4887-BE5C-861CCF5D2791}" srcOrd="0" destOrd="0" presId="urn:microsoft.com/office/officeart/2005/8/layout/vProcess5"/>
    <dgm:cxn modelId="{9B129CCE-9510-42A0-8071-295C49B0F8F5}" type="presOf" srcId="{52EEF676-35DE-4361-A529-5C9E9E6FD748}" destId="{C923A787-FAD3-4754-8AF9-A7A150866446}" srcOrd="1" destOrd="0" presId="urn:microsoft.com/office/officeart/2005/8/layout/vProcess5"/>
    <dgm:cxn modelId="{2751687F-69DD-4527-A492-2A1366F50831}" type="presOf" srcId="{DACA4CD1-AFD5-4E39-83AF-40F02E62ED16}" destId="{AA4950FE-CBB2-4B0A-A944-8D61315ADFB2}" srcOrd="0" destOrd="0" presId="urn:microsoft.com/office/officeart/2005/8/layout/vProcess5"/>
    <dgm:cxn modelId="{9827C101-F803-4171-9C10-C383DC36FE97}" srcId="{DACA4CD1-AFD5-4E39-83AF-40F02E62ED16}" destId="{8D2F544E-09F8-46DB-B6B6-A2AFEE14CECD}" srcOrd="1" destOrd="0" parTransId="{9813B91B-5B83-4D34-9077-EBDCCEBBF797}" sibTransId="{B36F4778-F0EF-467E-9AD1-2900471C371A}"/>
    <dgm:cxn modelId="{CB9CACA1-EF99-4A65-B847-D026C846A2EC}" type="presOf" srcId="{1CA27968-7B4B-457C-BB7B-FAF1D6790E64}" destId="{6FFFF384-6BF2-421F-8E56-CD61A899528E}" srcOrd="0" destOrd="0" presId="urn:microsoft.com/office/officeart/2005/8/layout/vProcess5"/>
    <dgm:cxn modelId="{32DB2AE8-E7BF-46B0-A2BF-BF5DF76E706C}" type="presOf" srcId="{8D2F544E-09F8-46DB-B6B6-A2AFEE14CECD}" destId="{8A6F6C6A-4515-476B-9BAE-D9D8AAD529E5}" srcOrd="1" destOrd="0" presId="urn:microsoft.com/office/officeart/2005/8/layout/vProcess5"/>
    <dgm:cxn modelId="{1546C5AF-E95B-4E87-93D0-D7FAD030A47D}" type="presOf" srcId="{6E9E0158-F59F-4659-9F68-DAB281BDD776}" destId="{96DC6361-1F95-4B3A-AE52-D46321B5B7EA}" srcOrd="0" destOrd="0" presId="urn:microsoft.com/office/officeart/2005/8/layout/vProcess5"/>
    <dgm:cxn modelId="{6B278C68-3BE2-4547-A80A-26767089DB6B}" type="presOf" srcId="{6E9E0158-F59F-4659-9F68-DAB281BDD776}" destId="{8391A8EB-3C8F-4FAC-8D0F-2D8579FC4499}" srcOrd="1" destOrd="0" presId="urn:microsoft.com/office/officeart/2005/8/layout/vProcess5"/>
    <dgm:cxn modelId="{47C4E8ED-EB6A-4700-BAD2-71B32F38628C}" type="presOf" srcId="{33986C4B-06F7-4F5D-82C3-3570C223553A}" destId="{6AA40BC9-9D8F-41A7-8AC0-CFD01FE0B3A3}" srcOrd="0" destOrd="0" presId="urn:microsoft.com/office/officeart/2005/8/layout/vProcess5"/>
    <dgm:cxn modelId="{A544BAA5-4523-4AB5-99D9-73E5F70C2AA2}" type="presOf" srcId="{BBB1E6EB-7FA6-4AED-9977-B9017D870AEE}" destId="{A07B5C46-3BA4-4335-AFF0-85F7F11C5A0E}" srcOrd="0" destOrd="0" presId="urn:microsoft.com/office/officeart/2005/8/layout/vProcess5"/>
    <dgm:cxn modelId="{A1F1158F-56EE-4A72-AAE5-AFBE5BB9CB09}" type="presOf" srcId="{33986C4B-06F7-4F5D-82C3-3570C223553A}" destId="{3D97DF68-17C0-44B9-A4AD-175312D5DA1C}" srcOrd="1" destOrd="0" presId="urn:microsoft.com/office/officeart/2005/8/layout/vProcess5"/>
    <dgm:cxn modelId="{52232F81-BE0E-43D9-8CDC-06C2980092BB}" type="presOf" srcId="{2864BEED-FFE8-46D7-892E-AF98A701F6F7}" destId="{57C2E942-88A4-4BC2-8800-5257645D1DFF}" srcOrd="1" destOrd="0" presId="urn:microsoft.com/office/officeart/2005/8/layout/vProcess5"/>
    <dgm:cxn modelId="{140C4E2E-2EC1-4BAE-BDEB-774290C6FDCD}" type="presOf" srcId="{52EEF676-35DE-4361-A529-5C9E9E6FD748}" destId="{D639AAFB-5AB2-461C-8833-2E4A58650239}" srcOrd="0" destOrd="0" presId="urn:microsoft.com/office/officeart/2005/8/layout/vProcess5"/>
    <dgm:cxn modelId="{B92486B2-B851-47E0-ABA1-33D5A93B0F30}" type="presOf" srcId="{8D2F544E-09F8-46DB-B6B6-A2AFEE14CECD}" destId="{ED988002-CA8E-4704-B57A-C3D7E5712962}" srcOrd="0" destOrd="0" presId="urn:microsoft.com/office/officeart/2005/8/layout/vProcess5"/>
    <dgm:cxn modelId="{1AD012E3-0574-4392-860F-CB9823218456}" srcId="{DACA4CD1-AFD5-4E39-83AF-40F02E62ED16}" destId="{6E9E0158-F59F-4659-9F68-DAB281BDD776}" srcOrd="2" destOrd="0" parTransId="{0CDEE171-EAAC-4D77-A122-A1B47690744C}" sibTransId="{75C6E496-D206-4B6A-B5EB-247E6C83BFE0}"/>
    <dgm:cxn modelId="{0F11FCE1-4C39-44F7-8FCE-C8B6AE526B4A}" type="presParOf" srcId="{AA4950FE-CBB2-4B0A-A944-8D61315ADFB2}" destId="{68FCA4B6-04E1-4BEC-A9C8-5E35B6B2822F}" srcOrd="0" destOrd="0" presId="urn:microsoft.com/office/officeart/2005/8/layout/vProcess5"/>
    <dgm:cxn modelId="{ED950F9E-6CE0-4B21-9D5F-D13B8A84A9A5}" type="presParOf" srcId="{AA4950FE-CBB2-4B0A-A944-8D61315ADFB2}" destId="{D26AEADF-6F5E-4252-9523-48015328F8C8}" srcOrd="1" destOrd="0" presId="urn:microsoft.com/office/officeart/2005/8/layout/vProcess5"/>
    <dgm:cxn modelId="{B9309D85-2D61-4118-B175-E7A54625C606}" type="presParOf" srcId="{AA4950FE-CBB2-4B0A-A944-8D61315ADFB2}" destId="{ED988002-CA8E-4704-B57A-C3D7E5712962}" srcOrd="2" destOrd="0" presId="urn:microsoft.com/office/officeart/2005/8/layout/vProcess5"/>
    <dgm:cxn modelId="{5A5B26B7-7127-48B5-8017-6D6FEF24B9E5}" type="presParOf" srcId="{AA4950FE-CBB2-4B0A-A944-8D61315ADFB2}" destId="{96DC6361-1F95-4B3A-AE52-D46321B5B7EA}" srcOrd="3" destOrd="0" presId="urn:microsoft.com/office/officeart/2005/8/layout/vProcess5"/>
    <dgm:cxn modelId="{61AA17F1-05CA-412B-B1D3-E7B97287B7A2}" type="presParOf" srcId="{AA4950FE-CBB2-4B0A-A944-8D61315ADFB2}" destId="{6AA40BC9-9D8F-41A7-8AC0-CFD01FE0B3A3}" srcOrd="4" destOrd="0" presId="urn:microsoft.com/office/officeart/2005/8/layout/vProcess5"/>
    <dgm:cxn modelId="{FDB64396-8473-4455-8B25-6BFE39B9E20A}" type="presParOf" srcId="{AA4950FE-CBB2-4B0A-A944-8D61315ADFB2}" destId="{D639AAFB-5AB2-461C-8833-2E4A58650239}" srcOrd="5" destOrd="0" presId="urn:microsoft.com/office/officeart/2005/8/layout/vProcess5"/>
    <dgm:cxn modelId="{D29BF4F6-A7AF-45FE-A47C-739611F63CAD}" type="presParOf" srcId="{AA4950FE-CBB2-4B0A-A944-8D61315ADFB2}" destId="{6FFFF384-6BF2-421F-8E56-CD61A899528E}" srcOrd="6" destOrd="0" presId="urn:microsoft.com/office/officeart/2005/8/layout/vProcess5"/>
    <dgm:cxn modelId="{1FBADD15-9C8C-48EB-9E83-C48DE0ECD221}" type="presParOf" srcId="{AA4950FE-CBB2-4B0A-A944-8D61315ADFB2}" destId="{F5715F3D-3870-40C9-9227-9B562186159B}" srcOrd="7" destOrd="0" presId="urn:microsoft.com/office/officeart/2005/8/layout/vProcess5"/>
    <dgm:cxn modelId="{7990FA12-5903-4C5A-8EDB-E94EB2FBB4BD}" type="presParOf" srcId="{AA4950FE-CBB2-4B0A-A944-8D61315ADFB2}" destId="{50433C68-7BDD-4887-BE5C-861CCF5D2791}" srcOrd="8" destOrd="0" presId="urn:microsoft.com/office/officeart/2005/8/layout/vProcess5"/>
    <dgm:cxn modelId="{7A0DFB06-B460-4769-870B-E526AC095016}" type="presParOf" srcId="{AA4950FE-CBB2-4B0A-A944-8D61315ADFB2}" destId="{A07B5C46-3BA4-4335-AFF0-85F7F11C5A0E}" srcOrd="9" destOrd="0" presId="urn:microsoft.com/office/officeart/2005/8/layout/vProcess5"/>
    <dgm:cxn modelId="{F159A765-43AA-42A2-863B-BA14CDE5745A}" type="presParOf" srcId="{AA4950FE-CBB2-4B0A-A944-8D61315ADFB2}" destId="{57C2E942-88A4-4BC2-8800-5257645D1DFF}" srcOrd="10" destOrd="0" presId="urn:microsoft.com/office/officeart/2005/8/layout/vProcess5"/>
    <dgm:cxn modelId="{E6D7EF6E-B11C-458B-96C1-B757661E0A5B}" type="presParOf" srcId="{AA4950FE-CBB2-4B0A-A944-8D61315ADFB2}" destId="{8A6F6C6A-4515-476B-9BAE-D9D8AAD529E5}" srcOrd="11" destOrd="0" presId="urn:microsoft.com/office/officeart/2005/8/layout/vProcess5"/>
    <dgm:cxn modelId="{2B75C2E9-E31D-49FE-AB51-81E1CE8833BE}" type="presParOf" srcId="{AA4950FE-CBB2-4B0A-A944-8D61315ADFB2}" destId="{8391A8EB-3C8F-4FAC-8D0F-2D8579FC4499}" srcOrd="12" destOrd="0" presId="urn:microsoft.com/office/officeart/2005/8/layout/vProcess5"/>
    <dgm:cxn modelId="{F60EDE59-C3A1-4189-8E49-61B8690C144C}" type="presParOf" srcId="{AA4950FE-CBB2-4B0A-A944-8D61315ADFB2}" destId="{3D97DF68-17C0-44B9-A4AD-175312D5DA1C}" srcOrd="13" destOrd="0" presId="urn:microsoft.com/office/officeart/2005/8/layout/vProcess5"/>
    <dgm:cxn modelId="{6BFC70FD-D8B2-4BBC-92DF-B6643FB7B46C}" type="presParOf" srcId="{AA4950FE-CBB2-4B0A-A944-8D61315ADFB2}" destId="{C923A787-FAD3-4754-8AF9-A7A150866446}"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850D9A5-7755-428D-8810-3403949680AE}" type="doc">
      <dgm:prSet loTypeId="urn:microsoft.com/office/officeart/2005/8/layout/lProcess2" loCatId="list" qsTypeId="urn:microsoft.com/office/officeart/2005/8/quickstyle/3d1" qsCatId="3D" csTypeId="urn:microsoft.com/office/officeart/2005/8/colors/colorful1#11" csCatId="colorful"/>
      <dgm:spPr/>
      <dgm:t>
        <a:bodyPr/>
        <a:lstStyle/>
        <a:p>
          <a:endParaRPr lang="en-US"/>
        </a:p>
      </dgm:t>
    </dgm:pt>
    <dgm:pt modelId="{1956843E-BA6B-4707-9203-BE0F7730953F}">
      <dgm:prSet custT="1"/>
      <dgm:spPr/>
      <dgm:t>
        <a:bodyPr/>
        <a:lstStyle/>
        <a:p>
          <a:pPr rtl="1"/>
          <a:r>
            <a:rPr lang="fa-IR" sz="2000" dirty="0" smtClean="0">
              <a:cs typeface="B Zar" panose="00000400000000000000" pitchFamily="2" charset="-78"/>
            </a:rPr>
            <a:t>راه‌اندازی صندوق‌های قابل‌معامله در بورس</a:t>
          </a:r>
          <a:endParaRPr lang="en-US" sz="2000" dirty="0">
            <a:cs typeface="B Zar" panose="00000400000000000000" pitchFamily="2" charset="-78"/>
          </a:endParaRPr>
        </a:p>
      </dgm:t>
    </dgm:pt>
    <dgm:pt modelId="{9178F046-68F4-4E84-9416-54F000FC4D60}" type="parTrans" cxnId="{0562D6E7-D2CE-4BCD-A876-D567BFB3A4D8}">
      <dgm:prSet/>
      <dgm:spPr/>
      <dgm:t>
        <a:bodyPr/>
        <a:lstStyle/>
        <a:p>
          <a:endParaRPr lang="en-US" sz="2000">
            <a:cs typeface="B Zar" panose="00000400000000000000" pitchFamily="2" charset="-78"/>
          </a:endParaRPr>
        </a:p>
      </dgm:t>
    </dgm:pt>
    <dgm:pt modelId="{D552B842-66FA-408F-AC69-05212411270D}" type="sibTrans" cxnId="{0562D6E7-D2CE-4BCD-A876-D567BFB3A4D8}">
      <dgm:prSet/>
      <dgm:spPr/>
      <dgm:t>
        <a:bodyPr/>
        <a:lstStyle/>
        <a:p>
          <a:endParaRPr lang="en-US" sz="2000">
            <a:cs typeface="B Zar" panose="00000400000000000000" pitchFamily="2" charset="-78"/>
          </a:endParaRPr>
        </a:p>
      </dgm:t>
    </dgm:pt>
    <dgm:pt modelId="{31B1745E-4B14-47EB-A094-5175202D59FC}">
      <dgm:prSet custT="1"/>
      <dgm:spPr/>
      <dgm:t>
        <a:bodyPr/>
        <a:lstStyle/>
        <a:p>
          <a:pPr rtl="1"/>
          <a:r>
            <a:rPr lang="fa-IR" sz="2000" dirty="0" smtClean="0">
              <a:cs typeface="B Zar" panose="00000400000000000000" pitchFamily="2" charset="-78"/>
            </a:rPr>
            <a:t>صندوق طلا</a:t>
          </a:r>
          <a:endParaRPr lang="en-US" sz="2000" dirty="0">
            <a:cs typeface="B Zar" panose="00000400000000000000" pitchFamily="2" charset="-78"/>
          </a:endParaRPr>
        </a:p>
      </dgm:t>
    </dgm:pt>
    <dgm:pt modelId="{70C84506-B0B5-483A-A506-8B5E0B97AAC6}" type="parTrans" cxnId="{24CEAF45-8F29-4E37-A036-DA0052DE8A8C}">
      <dgm:prSet/>
      <dgm:spPr/>
      <dgm:t>
        <a:bodyPr/>
        <a:lstStyle/>
        <a:p>
          <a:endParaRPr lang="en-US" sz="2000">
            <a:cs typeface="B Zar" panose="00000400000000000000" pitchFamily="2" charset="-78"/>
          </a:endParaRPr>
        </a:p>
      </dgm:t>
    </dgm:pt>
    <dgm:pt modelId="{BE241653-4DAB-4121-855C-C699A3522102}" type="sibTrans" cxnId="{24CEAF45-8F29-4E37-A036-DA0052DE8A8C}">
      <dgm:prSet/>
      <dgm:spPr/>
      <dgm:t>
        <a:bodyPr/>
        <a:lstStyle/>
        <a:p>
          <a:endParaRPr lang="en-US" sz="2000">
            <a:cs typeface="B Zar" panose="00000400000000000000" pitchFamily="2" charset="-78"/>
          </a:endParaRPr>
        </a:p>
      </dgm:t>
    </dgm:pt>
    <dgm:pt modelId="{16A60F91-210D-4FF8-9A56-FB0D47DE9A4A}">
      <dgm:prSet custT="1"/>
      <dgm:spPr/>
      <dgm:t>
        <a:bodyPr/>
        <a:lstStyle/>
        <a:p>
          <a:pPr rtl="1"/>
          <a:r>
            <a:rPr lang="fa-IR" sz="2000" dirty="0" smtClean="0">
              <a:cs typeface="B Zar" panose="00000400000000000000" pitchFamily="2" charset="-78"/>
            </a:rPr>
            <a:t>راه‌اندازی صندوق‌های سرمایه‌گذرای مشترک</a:t>
          </a:r>
          <a:endParaRPr lang="en-US" sz="2000" dirty="0">
            <a:cs typeface="B Zar" panose="00000400000000000000" pitchFamily="2" charset="-78"/>
          </a:endParaRPr>
        </a:p>
      </dgm:t>
    </dgm:pt>
    <dgm:pt modelId="{178DF497-3DF7-4088-90F3-07E947EAC1A6}" type="parTrans" cxnId="{E1A1BC42-EC90-4BB4-ABF5-61A033E35DC2}">
      <dgm:prSet/>
      <dgm:spPr/>
      <dgm:t>
        <a:bodyPr/>
        <a:lstStyle/>
        <a:p>
          <a:endParaRPr lang="en-US" sz="2000">
            <a:cs typeface="B Zar" panose="00000400000000000000" pitchFamily="2" charset="-78"/>
          </a:endParaRPr>
        </a:p>
      </dgm:t>
    </dgm:pt>
    <dgm:pt modelId="{BB0F24C2-DD86-4A1A-9319-4E7ABEDB2E18}" type="sibTrans" cxnId="{E1A1BC42-EC90-4BB4-ABF5-61A033E35DC2}">
      <dgm:prSet/>
      <dgm:spPr/>
      <dgm:t>
        <a:bodyPr/>
        <a:lstStyle/>
        <a:p>
          <a:endParaRPr lang="en-US" sz="2000">
            <a:cs typeface="B Zar" panose="00000400000000000000" pitchFamily="2" charset="-78"/>
          </a:endParaRPr>
        </a:p>
      </dgm:t>
    </dgm:pt>
    <dgm:pt modelId="{C1D21E6E-6ACB-4DF8-82A5-825AAAC2541A}">
      <dgm:prSet custT="1"/>
      <dgm:spPr/>
      <dgm:t>
        <a:bodyPr/>
        <a:lstStyle/>
        <a:p>
          <a:pPr rtl="1"/>
          <a:r>
            <a:rPr lang="fa-IR" sz="2000" dirty="0" smtClean="0">
              <a:cs typeface="B Zar" panose="00000400000000000000" pitchFamily="2" charset="-78"/>
            </a:rPr>
            <a:t>صندوق زمین و ساختمان</a:t>
          </a:r>
          <a:endParaRPr lang="en-US" sz="2000" dirty="0">
            <a:cs typeface="B Zar" panose="00000400000000000000" pitchFamily="2" charset="-78"/>
          </a:endParaRPr>
        </a:p>
      </dgm:t>
    </dgm:pt>
    <dgm:pt modelId="{A6AAF308-E960-4585-98A3-8FBF0DF58F51}" type="parTrans" cxnId="{6E9AD2C2-6243-4F82-95C0-1A0750EDE92C}">
      <dgm:prSet/>
      <dgm:spPr/>
      <dgm:t>
        <a:bodyPr/>
        <a:lstStyle/>
        <a:p>
          <a:endParaRPr lang="en-US" sz="2000">
            <a:cs typeface="B Zar" panose="00000400000000000000" pitchFamily="2" charset="-78"/>
          </a:endParaRPr>
        </a:p>
      </dgm:t>
    </dgm:pt>
    <dgm:pt modelId="{97F8EB1C-2422-43E7-A77F-902A39EC34DB}" type="sibTrans" cxnId="{6E9AD2C2-6243-4F82-95C0-1A0750EDE92C}">
      <dgm:prSet/>
      <dgm:spPr/>
      <dgm:t>
        <a:bodyPr/>
        <a:lstStyle/>
        <a:p>
          <a:endParaRPr lang="en-US" sz="2000">
            <a:cs typeface="B Zar" panose="00000400000000000000" pitchFamily="2" charset="-78"/>
          </a:endParaRPr>
        </a:p>
      </dgm:t>
    </dgm:pt>
    <dgm:pt modelId="{9CB2DBA2-48E8-478F-89C1-BC79CA9EF30E}">
      <dgm:prSet custT="1"/>
      <dgm:spPr/>
      <dgm:t>
        <a:bodyPr/>
        <a:lstStyle/>
        <a:p>
          <a:pPr rtl="1"/>
          <a:r>
            <a:rPr lang="fa-IR" sz="2000" dirty="0" smtClean="0">
              <a:cs typeface="B Zar" panose="00000400000000000000" pitchFamily="2" charset="-78"/>
            </a:rPr>
            <a:t>راه‌اندازی صندوق‌های بهره‌برداری</a:t>
          </a:r>
          <a:endParaRPr lang="en-US" sz="2000" dirty="0">
            <a:cs typeface="B Zar" panose="00000400000000000000" pitchFamily="2" charset="-78"/>
          </a:endParaRPr>
        </a:p>
      </dgm:t>
    </dgm:pt>
    <dgm:pt modelId="{F1C6431D-1F83-4910-A944-989946F98C44}" type="parTrans" cxnId="{784F2B93-2E62-4A68-81D9-B0007EC7A890}">
      <dgm:prSet/>
      <dgm:spPr/>
      <dgm:t>
        <a:bodyPr/>
        <a:lstStyle/>
        <a:p>
          <a:endParaRPr lang="en-US" sz="2000">
            <a:cs typeface="B Zar" panose="00000400000000000000" pitchFamily="2" charset="-78"/>
          </a:endParaRPr>
        </a:p>
      </dgm:t>
    </dgm:pt>
    <dgm:pt modelId="{264577EB-C469-4914-8884-138745F286A5}" type="sibTrans" cxnId="{784F2B93-2E62-4A68-81D9-B0007EC7A890}">
      <dgm:prSet/>
      <dgm:spPr/>
      <dgm:t>
        <a:bodyPr/>
        <a:lstStyle/>
        <a:p>
          <a:endParaRPr lang="en-US" sz="2000">
            <a:cs typeface="B Zar" panose="00000400000000000000" pitchFamily="2" charset="-78"/>
          </a:endParaRPr>
        </a:p>
      </dgm:t>
    </dgm:pt>
    <dgm:pt modelId="{5A1736AC-35C1-4F25-9706-A51E96E4E5B2}">
      <dgm:prSet custT="1"/>
      <dgm:spPr/>
      <dgm:t>
        <a:bodyPr/>
        <a:lstStyle/>
        <a:p>
          <a:pPr rtl="1"/>
          <a:r>
            <a:rPr lang="fa-IR" sz="2000" dirty="0" smtClean="0">
              <a:cs typeface="B Zar" panose="00000400000000000000" pitchFamily="2" charset="-78"/>
            </a:rPr>
            <a:t>انتشار صکوک اجاره</a:t>
          </a:r>
          <a:endParaRPr lang="en-US" sz="2000" dirty="0">
            <a:cs typeface="B Zar" panose="00000400000000000000" pitchFamily="2" charset="-78"/>
          </a:endParaRPr>
        </a:p>
      </dgm:t>
    </dgm:pt>
    <dgm:pt modelId="{5EED18A0-BC36-4D2B-867D-994A7EA05A1D}" type="parTrans" cxnId="{8CE71860-C400-4609-9F57-242779CA334C}">
      <dgm:prSet/>
      <dgm:spPr/>
      <dgm:t>
        <a:bodyPr/>
        <a:lstStyle/>
        <a:p>
          <a:endParaRPr lang="en-US" sz="2000">
            <a:cs typeface="B Zar" panose="00000400000000000000" pitchFamily="2" charset="-78"/>
          </a:endParaRPr>
        </a:p>
      </dgm:t>
    </dgm:pt>
    <dgm:pt modelId="{2BC9777B-3927-4D55-8265-1896F2E21649}" type="sibTrans" cxnId="{8CE71860-C400-4609-9F57-242779CA334C}">
      <dgm:prSet/>
      <dgm:spPr/>
      <dgm:t>
        <a:bodyPr/>
        <a:lstStyle/>
        <a:p>
          <a:endParaRPr lang="en-US" sz="2000">
            <a:cs typeface="B Zar" panose="00000400000000000000" pitchFamily="2" charset="-78"/>
          </a:endParaRPr>
        </a:p>
      </dgm:t>
    </dgm:pt>
    <dgm:pt modelId="{9291229D-07DD-47ED-920E-C0452911918A}" type="pres">
      <dgm:prSet presAssocID="{7850D9A5-7755-428D-8810-3403949680AE}" presName="theList" presStyleCnt="0">
        <dgm:presLayoutVars>
          <dgm:dir/>
          <dgm:animLvl val="lvl"/>
          <dgm:resizeHandles val="exact"/>
        </dgm:presLayoutVars>
      </dgm:prSet>
      <dgm:spPr/>
      <dgm:t>
        <a:bodyPr/>
        <a:lstStyle/>
        <a:p>
          <a:endParaRPr lang="en-US"/>
        </a:p>
      </dgm:t>
    </dgm:pt>
    <dgm:pt modelId="{6C84B344-A387-4FAF-951B-CDAD4D4A2632}" type="pres">
      <dgm:prSet presAssocID="{1956843E-BA6B-4707-9203-BE0F7730953F}" presName="compNode" presStyleCnt="0"/>
      <dgm:spPr/>
    </dgm:pt>
    <dgm:pt modelId="{F7F8B3B2-BD7F-4AE8-AD27-AFC7A05AA7D1}" type="pres">
      <dgm:prSet presAssocID="{1956843E-BA6B-4707-9203-BE0F7730953F}" presName="aNode" presStyleLbl="bgShp" presStyleIdx="0" presStyleCnt="3"/>
      <dgm:spPr/>
      <dgm:t>
        <a:bodyPr/>
        <a:lstStyle/>
        <a:p>
          <a:endParaRPr lang="en-US"/>
        </a:p>
      </dgm:t>
    </dgm:pt>
    <dgm:pt modelId="{63D43A00-C8FB-48E3-BC30-F413D5BE14BD}" type="pres">
      <dgm:prSet presAssocID="{1956843E-BA6B-4707-9203-BE0F7730953F}" presName="textNode" presStyleLbl="bgShp" presStyleIdx="0" presStyleCnt="3"/>
      <dgm:spPr/>
      <dgm:t>
        <a:bodyPr/>
        <a:lstStyle/>
        <a:p>
          <a:endParaRPr lang="en-US"/>
        </a:p>
      </dgm:t>
    </dgm:pt>
    <dgm:pt modelId="{18E2E550-E1EE-4063-B430-A7B29CD95B73}" type="pres">
      <dgm:prSet presAssocID="{1956843E-BA6B-4707-9203-BE0F7730953F}" presName="compChildNode" presStyleCnt="0"/>
      <dgm:spPr/>
    </dgm:pt>
    <dgm:pt modelId="{A893211F-A43A-4A69-9A08-644749B75788}" type="pres">
      <dgm:prSet presAssocID="{1956843E-BA6B-4707-9203-BE0F7730953F}" presName="theInnerList" presStyleCnt="0"/>
      <dgm:spPr/>
    </dgm:pt>
    <dgm:pt modelId="{856EB9BD-64B4-4546-BD61-9E6F1AB8DA13}" type="pres">
      <dgm:prSet presAssocID="{31B1745E-4B14-47EB-A094-5175202D59FC}" presName="childNode" presStyleLbl="node1" presStyleIdx="0" presStyleCnt="3">
        <dgm:presLayoutVars>
          <dgm:bulletEnabled val="1"/>
        </dgm:presLayoutVars>
      </dgm:prSet>
      <dgm:spPr/>
      <dgm:t>
        <a:bodyPr/>
        <a:lstStyle/>
        <a:p>
          <a:endParaRPr lang="en-US"/>
        </a:p>
      </dgm:t>
    </dgm:pt>
    <dgm:pt modelId="{75B783D5-51C1-4991-9AEA-25C14F8B305D}" type="pres">
      <dgm:prSet presAssocID="{1956843E-BA6B-4707-9203-BE0F7730953F}" presName="aSpace" presStyleCnt="0"/>
      <dgm:spPr/>
    </dgm:pt>
    <dgm:pt modelId="{F2F2BAE0-3EF8-4FC7-962C-CB2C99491795}" type="pres">
      <dgm:prSet presAssocID="{16A60F91-210D-4FF8-9A56-FB0D47DE9A4A}" presName="compNode" presStyleCnt="0"/>
      <dgm:spPr/>
    </dgm:pt>
    <dgm:pt modelId="{857E41C0-CAD4-4B52-BF5D-255B18053B91}" type="pres">
      <dgm:prSet presAssocID="{16A60F91-210D-4FF8-9A56-FB0D47DE9A4A}" presName="aNode" presStyleLbl="bgShp" presStyleIdx="1" presStyleCnt="3"/>
      <dgm:spPr/>
      <dgm:t>
        <a:bodyPr/>
        <a:lstStyle/>
        <a:p>
          <a:endParaRPr lang="en-US"/>
        </a:p>
      </dgm:t>
    </dgm:pt>
    <dgm:pt modelId="{048CEE04-87FA-43AF-BF99-F662541BC5A5}" type="pres">
      <dgm:prSet presAssocID="{16A60F91-210D-4FF8-9A56-FB0D47DE9A4A}" presName="textNode" presStyleLbl="bgShp" presStyleIdx="1" presStyleCnt="3"/>
      <dgm:spPr/>
      <dgm:t>
        <a:bodyPr/>
        <a:lstStyle/>
        <a:p>
          <a:endParaRPr lang="en-US"/>
        </a:p>
      </dgm:t>
    </dgm:pt>
    <dgm:pt modelId="{B7CC75EF-7247-43B9-AACD-20056B3816F1}" type="pres">
      <dgm:prSet presAssocID="{16A60F91-210D-4FF8-9A56-FB0D47DE9A4A}" presName="compChildNode" presStyleCnt="0"/>
      <dgm:spPr/>
    </dgm:pt>
    <dgm:pt modelId="{20912C0E-335E-4867-840A-C358844FFB61}" type="pres">
      <dgm:prSet presAssocID="{16A60F91-210D-4FF8-9A56-FB0D47DE9A4A}" presName="theInnerList" presStyleCnt="0"/>
      <dgm:spPr/>
    </dgm:pt>
    <dgm:pt modelId="{E8CEFB5E-5152-46D5-AC9E-5FBCDB6E9878}" type="pres">
      <dgm:prSet presAssocID="{C1D21E6E-6ACB-4DF8-82A5-825AAAC2541A}" presName="childNode" presStyleLbl="node1" presStyleIdx="1" presStyleCnt="3">
        <dgm:presLayoutVars>
          <dgm:bulletEnabled val="1"/>
        </dgm:presLayoutVars>
      </dgm:prSet>
      <dgm:spPr/>
      <dgm:t>
        <a:bodyPr/>
        <a:lstStyle/>
        <a:p>
          <a:endParaRPr lang="en-US"/>
        </a:p>
      </dgm:t>
    </dgm:pt>
    <dgm:pt modelId="{386D4EF8-1D23-4ED4-9355-1555EEB6DC0A}" type="pres">
      <dgm:prSet presAssocID="{16A60F91-210D-4FF8-9A56-FB0D47DE9A4A}" presName="aSpace" presStyleCnt="0"/>
      <dgm:spPr/>
    </dgm:pt>
    <dgm:pt modelId="{98720397-D658-49FE-8777-8AC8E9CC9C9C}" type="pres">
      <dgm:prSet presAssocID="{9CB2DBA2-48E8-478F-89C1-BC79CA9EF30E}" presName="compNode" presStyleCnt="0"/>
      <dgm:spPr/>
    </dgm:pt>
    <dgm:pt modelId="{BD055E54-0BF4-46FA-A542-769969776DB6}" type="pres">
      <dgm:prSet presAssocID="{9CB2DBA2-48E8-478F-89C1-BC79CA9EF30E}" presName="aNode" presStyleLbl="bgShp" presStyleIdx="2" presStyleCnt="3"/>
      <dgm:spPr/>
      <dgm:t>
        <a:bodyPr/>
        <a:lstStyle/>
        <a:p>
          <a:endParaRPr lang="en-US"/>
        </a:p>
      </dgm:t>
    </dgm:pt>
    <dgm:pt modelId="{A41D8829-138D-4EAC-BE33-81F96FD50199}" type="pres">
      <dgm:prSet presAssocID="{9CB2DBA2-48E8-478F-89C1-BC79CA9EF30E}" presName="textNode" presStyleLbl="bgShp" presStyleIdx="2" presStyleCnt="3"/>
      <dgm:spPr/>
      <dgm:t>
        <a:bodyPr/>
        <a:lstStyle/>
        <a:p>
          <a:endParaRPr lang="en-US"/>
        </a:p>
      </dgm:t>
    </dgm:pt>
    <dgm:pt modelId="{B70E709B-884B-4B38-86F7-8F9502C2228B}" type="pres">
      <dgm:prSet presAssocID="{9CB2DBA2-48E8-478F-89C1-BC79CA9EF30E}" presName="compChildNode" presStyleCnt="0"/>
      <dgm:spPr/>
    </dgm:pt>
    <dgm:pt modelId="{895AA11F-0274-4B6B-97E6-AE198C86FB44}" type="pres">
      <dgm:prSet presAssocID="{9CB2DBA2-48E8-478F-89C1-BC79CA9EF30E}" presName="theInnerList" presStyleCnt="0"/>
      <dgm:spPr/>
    </dgm:pt>
    <dgm:pt modelId="{E066F531-46EE-46EE-89E3-91B93CC324F6}" type="pres">
      <dgm:prSet presAssocID="{5A1736AC-35C1-4F25-9706-A51E96E4E5B2}" presName="childNode" presStyleLbl="node1" presStyleIdx="2" presStyleCnt="3">
        <dgm:presLayoutVars>
          <dgm:bulletEnabled val="1"/>
        </dgm:presLayoutVars>
      </dgm:prSet>
      <dgm:spPr/>
      <dgm:t>
        <a:bodyPr/>
        <a:lstStyle/>
        <a:p>
          <a:endParaRPr lang="en-US"/>
        </a:p>
      </dgm:t>
    </dgm:pt>
  </dgm:ptLst>
  <dgm:cxnLst>
    <dgm:cxn modelId="{EAD4C24F-8892-406E-B3DE-6CBEB26B74A3}" type="presOf" srcId="{1956843E-BA6B-4707-9203-BE0F7730953F}" destId="{F7F8B3B2-BD7F-4AE8-AD27-AFC7A05AA7D1}" srcOrd="0" destOrd="0" presId="urn:microsoft.com/office/officeart/2005/8/layout/lProcess2"/>
    <dgm:cxn modelId="{AF6A630D-CAE0-4D8E-8054-2907775814A6}" type="presOf" srcId="{7850D9A5-7755-428D-8810-3403949680AE}" destId="{9291229D-07DD-47ED-920E-C0452911918A}" srcOrd="0" destOrd="0" presId="urn:microsoft.com/office/officeart/2005/8/layout/lProcess2"/>
    <dgm:cxn modelId="{88CAD525-2FFE-40DA-8F21-529281EC75D6}" type="presOf" srcId="{16A60F91-210D-4FF8-9A56-FB0D47DE9A4A}" destId="{857E41C0-CAD4-4B52-BF5D-255B18053B91}" srcOrd="0" destOrd="0" presId="urn:microsoft.com/office/officeart/2005/8/layout/lProcess2"/>
    <dgm:cxn modelId="{2C944FEE-9ABC-4286-9AA3-E350836ECEF8}" type="presOf" srcId="{16A60F91-210D-4FF8-9A56-FB0D47DE9A4A}" destId="{048CEE04-87FA-43AF-BF99-F662541BC5A5}" srcOrd="1" destOrd="0" presId="urn:microsoft.com/office/officeart/2005/8/layout/lProcess2"/>
    <dgm:cxn modelId="{784F2B93-2E62-4A68-81D9-B0007EC7A890}" srcId="{7850D9A5-7755-428D-8810-3403949680AE}" destId="{9CB2DBA2-48E8-478F-89C1-BC79CA9EF30E}" srcOrd="2" destOrd="0" parTransId="{F1C6431D-1F83-4910-A944-989946F98C44}" sibTransId="{264577EB-C469-4914-8884-138745F286A5}"/>
    <dgm:cxn modelId="{8E6708CD-C262-447D-A785-30444985CA1F}" type="presOf" srcId="{31B1745E-4B14-47EB-A094-5175202D59FC}" destId="{856EB9BD-64B4-4546-BD61-9E6F1AB8DA13}" srcOrd="0" destOrd="0" presId="urn:microsoft.com/office/officeart/2005/8/layout/lProcess2"/>
    <dgm:cxn modelId="{8CE71860-C400-4609-9F57-242779CA334C}" srcId="{9CB2DBA2-48E8-478F-89C1-BC79CA9EF30E}" destId="{5A1736AC-35C1-4F25-9706-A51E96E4E5B2}" srcOrd="0" destOrd="0" parTransId="{5EED18A0-BC36-4D2B-867D-994A7EA05A1D}" sibTransId="{2BC9777B-3927-4D55-8265-1896F2E21649}"/>
    <dgm:cxn modelId="{0562D6E7-D2CE-4BCD-A876-D567BFB3A4D8}" srcId="{7850D9A5-7755-428D-8810-3403949680AE}" destId="{1956843E-BA6B-4707-9203-BE0F7730953F}" srcOrd="0" destOrd="0" parTransId="{9178F046-68F4-4E84-9416-54F000FC4D60}" sibTransId="{D552B842-66FA-408F-AC69-05212411270D}"/>
    <dgm:cxn modelId="{0E057283-17DA-4105-9B80-E1649D12995D}" type="presOf" srcId="{5A1736AC-35C1-4F25-9706-A51E96E4E5B2}" destId="{E066F531-46EE-46EE-89E3-91B93CC324F6}" srcOrd="0" destOrd="0" presId="urn:microsoft.com/office/officeart/2005/8/layout/lProcess2"/>
    <dgm:cxn modelId="{6E9AD2C2-6243-4F82-95C0-1A0750EDE92C}" srcId="{16A60F91-210D-4FF8-9A56-FB0D47DE9A4A}" destId="{C1D21E6E-6ACB-4DF8-82A5-825AAAC2541A}" srcOrd="0" destOrd="0" parTransId="{A6AAF308-E960-4585-98A3-8FBF0DF58F51}" sibTransId="{97F8EB1C-2422-43E7-A77F-902A39EC34DB}"/>
    <dgm:cxn modelId="{F94798BE-C0D4-462B-A121-85A6FA51C752}" type="presOf" srcId="{9CB2DBA2-48E8-478F-89C1-BC79CA9EF30E}" destId="{BD055E54-0BF4-46FA-A542-769969776DB6}" srcOrd="0" destOrd="0" presId="urn:microsoft.com/office/officeart/2005/8/layout/lProcess2"/>
    <dgm:cxn modelId="{36DC023C-66AC-4D6D-8B04-37490F606017}" type="presOf" srcId="{1956843E-BA6B-4707-9203-BE0F7730953F}" destId="{63D43A00-C8FB-48E3-BC30-F413D5BE14BD}" srcOrd="1" destOrd="0" presId="urn:microsoft.com/office/officeart/2005/8/layout/lProcess2"/>
    <dgm:cxn modelId="{85616EC9-294A-4FF1-BFF9-CD3D422C1A70}" type="presOf" srcId="{9CB2DBA2-48E8-478F-89C1-BC79CA9EF30E}" destId="{A41D8829-138D-4EAC-BE33-81F96FD50199}" srcOrd="1" destOrd="0" presId="urn:microsoft.com/office/officeart/2005/8/layout/lProcess2"/>
    <dgm:cxn modelId="{E1A1BC42-EC90-4BB4-ABF5-61A033E35DC2}" srcId="{7850D9A5-7755-428D-8810-3403949680AE}" destId="{16A60F91-210D-4FF8-9A56-FB0D47DE9A4A}" srcOrd="1" destOrd="0" parTransId="{178DF497-3DF7-4088-90F3-07E947EAC1A6}" sibTransId="{BB0F24C2-DD86-4A1A-9319-4E7ABEDB2E18}"/>
    <dgm:cxn modelId="{5A3E750E-18E2-4811-A59B-6974E81E1608}" type="presOf" srcId="{C1D21E6E-6ACB-4DF8-82A5-825AAAC2541A}" destId="{E8CEFB5E-5152-46D5-AC9E-5FBCDB6E9878}" srcOrd="0" destOrd="0" presId="urn:microsoft.com/office/officeart/2005/8/layout/lProcess2"/>
    <dgm:cxn modelId="{24CEAF45-8F29-4E37-A036-DA0052DE8A8C}" srcId="{1956843E-BA6B-4707-9203-BE0F7730953F}" destId="{31B1745E-4B14-47EB-A094-5175202D59FC}" srcOrd="0" destOrd="0" parTransId="{70C84506-B0B5-483A-A506-8B5E0B97AAC6}" sibTransId="{BE241653-4DAB-4121-855C-C699A3522102}"/>
    <dgm:cxn modelId="{308F3AF7-D8B9-40D2-A80F-7E0867891085}" type="presParOf" srcId="{9291229D-07DD-47ED-920E-C0452911918A}" destId="{6C84B344-A387-4FAF-951B-CDAD4D4A2632}" srcOrd="0" destOrd="0" presId="urn:microsoft.com/office/officeart/2005/8/layout/lProcess2"/>
    <dgm:cxn modelId="{49EC7B78-7584-409B-A96F-C973F93C04E4}" type="presParOf" srcId="{6C84B344-A387-4FAF-951B-CDAD4D4A2632}" destId="{F7F8B3B2-BD7F-4AE8-AD27-AFC7A05AA7D1}" srcOrd="0" destOrd="0" presId="urn:microsoft.com/office/officeart/2005/8/layout/lProcess2"/>
    <dgm:cxn modelId="{5C849AEF-C822-4434-90D2-F93224419D9E}" type="presParOf" srcId="{6C84B344-A387-4FAF-951B-CDAD4D4A2632}" destId="{63D43A00-C8FB-48E3-BC30-F413D5BE14BD}" srcOrd="1" destOrd="0" presId="urn:microsoft.com/office/officeart/2005/8/layout/lProcess2"/>
    <dgm:cxn modelId="{CA6838A3-BC93-43A5-A497-A7E0A9F91E78}" type="presParOf" srcId="{6C84B344-A387-4FAF-951B-CDAD4D4A2632}" destId="{18E2E550-E1EE-4063-B430-A7B29CD95B73}" srcOrd="2" destOrd="0" presId="urn:microsoft.com/office/officeart/2005/8/layout/lProcess2"/>
    <dgm:cxn modelId="{44BCB69C-2719-4E3D-8D31-C0B8EFA65E7B}" type="presParOf" srcId="{18E2E550-E1EE-4063-B430-A7B29CD95B73}" destId="{A893211F-A43A-4A69-9A08-644749B75788}" srcOrd="0" destOrd="0" presId="urn:microsoft.com/office/officeart/2005/8/layout/lProcess2"/>
    <dgm:cxn modelId="{5707007E-E99E-4C4C-A025-AC6F459C82C7}" type="presParOf" srcId="{A893211F-A43A-4A69-9A08-644749B75788}" destId="{856EB9BD-64B4-4546-BD61-9E6F1AB8DA13}" srcOrd="0" destOrd="0" presId="urn:microsoft.com/office/officeart/2005/8/layout/lProcess2"/>
    <dgm:cxn modelId="{3FB6500A-0B62-44A4-B113-2C63B08AD39A}" type="presParOf" srcId="{9291229D-07DD-47ED-920E-C0452911918A}" destId="{75B783D5-51C1-4991-9AEA-25C14F8B305D}" srcOrd="1" destOrd="0" presId="urn:microsoft.com/office/officeart/2005/8/layout/lProcess2"/>
    <dgm:cxn modelId="{20E6BFA4-0A75-4057-BCAD-C6624CA29019}" type="presParOf" srcId="{9291229D-07DD-47ED-920E-C0452911918A}" destId="{F2F2BAE0-3EF8-4FC7-962C-CB2C99491795}" srcOrd="2" destOrd="0" presId="urn:microsoft.com/office/officeart/2005/8/layout/lProcess2"/>
    <dgm:cxn modelId="{BFD9CBD4-3BD2-463C-9C4B-8772E1EA14CA}" type="presParOf" srcId="{F2F2BAE0-3EF8-4FC7-962C-CB2C99491795}" destId="{857E41C0-CAD4-4B52-BF5D-255B18053B91}" srcOrd="0" destOrd="0" presId="urn:microsoft.com/office/officeart/2005/8/layout/lProcess2"/>
    <dgm:cxn modelId="{A1B2717D-D493-4348-B619-29551FFED39F}" type="presParOf" srcId="{F2F2BAE0-3EF8-4FC7-962C-CB2C99491795}" destId="{048CEE04-87FA-43AF-BF99-F662541BC5A5}" srcOrd="1" destOrd="0" presId="urn:microsoft.com/office/officeart/2005/8/layout/lProcess2"/>
    <dgm:cxn modelId="{DACC446C-D865-4168-8E79-68E9F02D7E00}" type="presParOf" srcId="{F2F2BAE0-3EF8-4FC7-962C-CB2C99491795}" destId="{B7CC75EF-7247-43B9-AACD-20056B3816F1}" srcOrd="2" destOrd="0" presId="urn:microsoft.com/office/officeart/2005/8/layout/lProcess2"/>
    <dgm:cxn modelId="{05519841-34CD-4D18-988E-EF7D371FBEDC}" type="presParOf" srcId="{B7CC75EF-7247-43B9-AACD-20056B3816F1}" destId="{20912C0E-335E-4867-840A-C358844FFB61}" srcOrd="0" destOrd="0" presId="urn:microsoft.com/office/officeart/2005/8/layout/lProcess2"/>
    <dgm:cxn modelId="{084CA364-8561-4A7B-AA37-62F4DA253DAC}" type="presParOf" srcId="{20912C0E-335E-4867-840A-C358844FFB61}" destId="{E8CEFB5E-5152-46D5-AC9E-5FBCDB6E9878}" srcOrd="0" destOrd="0" presId="urn:microsoft.com/office/officeart/2005/8/layout/lProcess2"/>
    <dgm:cxn modelId="{65E87D5B-5EC5-48EE-B5C6-4F0236C725D9}" type="presParOf" srcId="{9291229D-07DD-47ED-920E-C0452911918A}" destId="{386D4EF8-1D23-4ED4-9355-1555EEB6DC0A}" srcOrd="3" destOrd="0" presId="urn:microsoft.com/office/officeart/2005/8/layout/lProcess2"/>
    <dgm:cxn modelId="{6A8ADF86-BA77-47CA-B1BC-2367B4B06A42}" type="presParOf" srcId="{9291229D-07DD-47ED-920E-C0452911918A}" destId="{98720397-D658-49FE-8777-8AC8E9CC9C9C}" srcOrd="4" destOrd="0" presId="urn:microsoft.com/office/officeart/2005/8/layout/lProcess2"/>
    <dgm:cxn modelId="{5689B32C-8F02-4333-AFF8-FAAA279A644C}" type="presParOf" srcId="{98720397-D658-49FE-8777-8AC8E9CC9C9C}" destId="{BD055E54-0BF4-46FA-A542-769969776DB6}" srcOrd="0" destOrd="0" presId="urn:microsoft.com/office/officeart/2005/8/layout/lProcess2"/>
    <dgm:cxn modelId="{EB934AC1-1878-4862-A5AE-879D4FBF3489}" type="presParOf" srcId="{98720397-D658-49FE-8777-8AC8E9CC9C9C}" destId="{A41D8829-138D-4EAC-BE33-81F96FD50199}" srcOrd="1" destOrd="0" presId="urn:microsoft.com/office/officeart/2005/8/layout/lProcess2"/>
    <dgm:cxn modelId="{B2B4E0C5-B217-4565-B659-05139C80BF30}" type="presParOf" srcId="{98720397-D658-49FE-8777-8AC8E9CC9C9C}" destId="{B70E709B-884B-4B38-86F7-8F9502C2228B}" srcOrd="2" destOrd="0" presId="urn:microsoft.com/office/officeart/2005/8/layout/lProcess2"/>
    <dgm:cxn modelId="{C1E22F49-DCAD-40CC-8877-ED2D05ABA786}" type="presParOf" srcId="{B70E709B-884B-4B38-86F7-8F9502C2228B}" destId="{895AA11F-0274-4B6B-97E6-AE198C86FB44}" srcOrd="0" destOrd="0" presId="urn:microsoft.com/office/officeart/2005/8/layout/lProcess2"/>
    <dgm:cxn modelId="{1F5B21FC-C048-4D72-A340-87016F42BB88}" type="presParOf" srcId="{895AA11F-0274-4B6B-97E6-AE198C86FB44}" destId="{E066F531-46EE-46EE-89E3-91B93CC324F6}"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CBD181-B0BD-4C51-94DB-D58F9E2F8BA2}" type="doc">
      <dgm:prSet loTypeId="urn:microsoft.com/office/officeart/2005/8/layout/hierarchy3" loCatId="list" qsTypeId="urn:microsoft.com/office/officeart/2005/8/quickstyle/3d2" qsCatId="3D" csTypeId="urn:microsoft.com/office/officeart/2005/8/colors/colorful1#13" csCatId="colorful" phldr="1"/>
      <dgm:spPr/>
      <dgm:t>
        <a:bodyPr/>
        <a:lstStyle/>
        <a:p>
          <a:endParaRPr lang="en-US"/>
        </a:p>
      </dgm:t>
    </dgm:pt>
    <dgm:pt modelId="{4D3DCFC0-7095-4F52-8FA1-9D97965F80D8}">
      <dgm:prSet/>
      <dgm:spPr/>
      <dgm:t>
        <a:bodyPr/>
        <a:lstStyle/>
        <a:p>
          <a:pPr algn="ctr" rtl="1"/>
          <a:r>
            <a:rPr lang="fa-IR" dirty="0" smtClean="0">
              <a:cs typeface="B Titr" pitchFamily="2" charset="-78"/>
            </a:rPr>
            <a:t>بانک‌پایه</a:t>
          </a:r>
          <a:endParaRPr lang="en-US" dirty="0">
            <a:cs typeface="B Titr" pitchFamily="2" charset="-78"/>
          </a:endParaRPr>
        </a:p>
      </dgm:t>
    </dgm:pt>
    <dgm:pt modelId="{0D6C3997-21B9-47F2-ABE9-50CF1952C46D}" type="parTrans" cxnId="{8FF39D30-C133-41AB-AD0C-786B177AB2FD}">
      <dgm:prSet/>
      <dgm:spPr/>
      <dgm:t>
        <a:bodyPr/>
        <a:lstStyle/>
        <a:p>
          <a:endParaRPr lang="en-US">
            <a:cs typeface="B Zar" pitchFamily="2" charset="-78"/>
          </a:endParaRPr>
        </a:p>
      </dgm:t>
    </dgm:pt>
    <dgm:pt modelId="{3E62F1AB-F672-4024-BBB3-E7251CAE8B37}" type="sibTrans" cxnId="{8FF39D30-C133-41AB-AD0C-786B177AB2FD}">
      <dgm:prSet/>
      <dgm:spPr/>
      <dgm:t>
        <a:bodyPr/>
        <a:lstStyle/>
        <a:p>
          <a:endParaRPr lang="en-US">
            <a:cs typeface="B Zar" pitchFamily="2" charset="-78"/>
          </a:endParaRPr>
        </a:p>
      </dgm:t>
    </dgm:pt>
    <dgm:pt modelId="{2B6868CE-6D3A-4FD0-AD0C-B07BFCF5DABE}">
      <dgm:prSet/>
      <dgm:spPr/>
      <dgm:t>
        <a:bodyPr/>
        <a:lstStyle/>
        <a:p>
          <a:pPr rtl="1"/>
          <a:r>
            <a:rPr lang="fa-IR" dirty="0" smtClean="0">
              <a:cs typeface="B Zar" pitchFamily="2" charset="-78"/>
            </a:rPr>
            <a:t>گرایش به بازار پول غالب است.</a:t>
          </a:r>
          <a:endParaRPr lang="en-US" dirty="0">
            <a:cs typeface="B Zar" pitchFamily="2" charset="-78"/>
          </a:endParaRPr>
        </a:p>
      </dgm:t>
    </dgm:pt>
    <dgm:pt modelId="{4C47E383-C767-4DCE-9BA8-5E4744961374}" type="parTrans" cxnId="{C7086D18-B202-4898-BEA5-F8C39F7E1852}">
      <dgm:prSet/>
      <dgm:spPr/>
      <dgm:t>
        <a:bodyPr/>
        <a:lstStyle/>
        <a:p>
          <a:endParaRPr lang="en-US">
            <a:cs typeface="B Zar" pitchFamily="2" charset="-78"/>
          </a:endParaRPr>
        </a:p>
      </dgm:t>
    </dgm:pt>
    <dgm:pt modelId="{86891898-0828-4D7D-AA12-6D5670C0EAA2}" type="sibTrans" cxnId="{C7086D18-B202-4898-BEA5-F8C39F7E1852}">
      <dgm:prSet/>
      <dgm:spPr/>
      <dgm:t>
        <a:bodyPr/>
        <a:lstStyle/>
        <a:p>
          <a:endParaRPr lang="en-US">
            <a:cs typeface="B Zar" pitchFamily="2" charset="-78"/>
          </a:endParaRPr>
        </a:p>
      </dgm:t>
    </dgm:pt>
    <dgm:pt modelId="{B918B708-2333-41A3-BBE6-19CF275C80B5}">
      <dgm:prSet/>
      <dgm:spPr/>
      <dgm:t>
        <a:bodyPr/>
        <a:lstStyle/>
        <a:p>
          <a:pPr algn="ctr" rtl="1"/>
          <a:r>
            <a:rPr lang="fa-IR" dirty="0" smtClean="0">
              <a:cs typeface="B Titr" pitchFamily="2" charset="-78"/>
            </a:rPr>
            <a:t>بازار‌پایه</a:t>
          </a:r>
          <a:endParaRPr lang="en-US" dirty="0">
            <a:cs typeface="B Titr" pitchFamily="2" charset="-78"/>
          </a:endParaRPr>
        </a:p>
      </dgm:t>
    </dgm:pt>
    <dgm:pt modelId="{5666C8C3-6427-4C66-B164-66ED057700B5}" type="parTrans" cxnId="{AF86884A-223F-48D3-82E4-FFE73FE3F98A}">
      <dgm:prSet/>
      <dgm:spPr/>
      <dgm:t>
        <a:bodyPr/>
        <a:lstStyle/>
        <a:p>
          <a:endParaRPr lang="en-US">
            <a:cs typeface="B Zar" pitchFamily="2" charset="-78"/>
          </a:endParaRPr>
        </a:p>
      </dgm:t>
    </dgm:pt>
    <dgm:pt modelId="{E4705E3B-B6D2-42AB-B0F7-6AE93B4BC431}" type="sibTrans" cxnId="{AF86884A-223F-48D3-82E4-FFE73FE3F98A}">
      <dgm:prSet/>
      <dgm:spPr/>
      <dgm:t>
        <a:bodyPr/>
        <a:lstStyle/>
        <a:p>
          <a:endParaRPr lang="en-US">
            <a:cs typeface="B Zar" pitchFamily="2" charset="-78"/>
          </a:endParaRPr>
        </a:p>
      </dgm:t>
    </dgm:pt>
    <dgm:pt modelId="{69E36469-8B68-4709-80B5-5892C8C4B986}">
      <dgm:prSet/>
      <dgm:spPr/>
      <dgm:t>
        <a:bodyPr/>
        <a:lstStyle/>
        <a:p>
          <a:pPr rtl="1"/>
          <a:r>
            <a:rPr lang="fa-IR" dirty="0" smtClean="0">
              <a:cs typeface="B Zar" pitchFamily="2" charset="-78"/>
            </a:rPr>
            <a:t>گرایش به بازار سرمایه غالب است.</a:t>
          </a:r>
          <a:endParaRPr lang="en-US" dirty="0">
            <a:cs typeface="B Zar" pitchFamily="2" charset="-78"/>
          </a:endParaRPr>
        </a:p>
      </dgm:t>
    </dgm:pt>
    <dgm:pt modelId="{945782BB-507D-4329-A259-9994D560B1A3}" type="parTrans" cxnId="{E15E8D67-9F12-4E94-8518-FD475EF46C2F}">
      <dgm:prSet/>
      <dgm:spPr/>
      <dgm:t>
        <a:bodyPr/>
        <a:lstStyle/>
        <a:p>
          <a:endParaRPr lang="en-US">
            <a:cs typeface="B Zar" pitchFamily="2" charset="-78"/>
          </a:endParaRPr>
        </a:p>
      </dgm:t>
    </dgm:pt>
    <dgm:pt modelId="{7C57C7A9-E4AA-480A-9BB7-C15F98B2A3D1}" type="sibTrans" cxnId="{E15E8D67-9F12-4E94-8518-FD475EF46C2F}">
      <dgm:prSet/>
      <dgm:spPr/>
      <dgm:t>
        <a:bodyPr/>
        <a:lstStyle/>
        <a:p>
          <a:endParaRPr lang="en-US">
            <a:cs typeface="B Zar" pitchFamily="2" charset="-78"/>
          </a:endParaRPr>
        </a:p>
      </dgm:t>
    </dgm:pt>
    <dgm:pt modelId="{9DD4D21E-34E4-4F12-BED6-7556854DC80E}" type="pres">
      <dgm:prSet presAssocID="{09CBD181-B0BD-4C51-94DB-D58F9E2F8BA2}" presName="diagram" presStyleCnt="0">
        <dgm:presLayoutVars>
          <dgm:chPref val="1"/>
          <dgm:dir/>
          <dgm:animOne val="branch"/>
          <dgm:animLvl val="lvl"/>
          <dgm:resizeHandles/>
        </dgm:presLayoutVars>
      </dgm:prSet>
      <dgm:spPr/>
      <dgm:t>
        <a:bodyPr/>
        <a:lstStyle/>
        <a:p>
          <a:endParaRPr lang="en-US"/>
        </a:p>
      </dgm:t>
    </dgm:pt>
    <dgm:pt modelId="{C77188F6-A6AB-41A5-BECD-ED1AC6978C22}" type="pres">
      <dgm:prSet presAssocID="{4D3DCFC0-7095-4F52-8FA1-9D97965F80D8}" presName="root" presStyleCnt="0"/>
      <dgm:spPr/>
      <dgm:t>
        <a:bodyPr/>
        <a:lstStyle/>
        <a:p>
          <a:endParaRPr lang="en-US"/>
        </a:p>
      </dgm:t>
    </dgm:pt>
    <dgm:pt modelId="{DBA76C2A-2DC0-442B-8CB9-26E505B49258}" type="pres">
      <dgm:prSet presAssocID="{4D3DCFC0-7095-4F52-8FA1-9D97965F80D8}" presName="rootComposite" presStyleCnt="0"/>
      <dgm:spPr/>
      <dgm:t>
        <a:bodyPr/>
        <a:lstStyle/>
        <a:p>
          <a:endParaRPr lang="en-US"/>
        </a:p>
      </dgm:t>
    </dgm:pt>
    <dgm:pt modelId="{6CE0DBC2-567B-4203-AFC4-51C824FB8142}" type="pres">
      <dgm:prSet presAssocID="{4D3DCFC0-7095-4F52-8FA1-9D97965F80D8}" presName="rootText" presStyleLbl="node1" presStyleIdx="0" presStyleCnt="2"/>
      <dgm:spPr/>
      <dgm:t>
        <a:bodyPr/>
        <a:lstStyle/>
        <a:p>
          <a:endParaRPr lang="en-US"/>
        </a:p>
      </dgm:t>
    </dgm:pt>
    <dgm:pt modelId="{D5D7FF46-C703-4065-A491-9FB089965391}" type="pres">
      <dgm:prSet presAssocID="{4D3DCFC0-7095-4F52-8FA1-9D97965F80D8}" presName="rootConnector" presStyleLbl="node1" presStyleIdx="0" presStyleCnt="2"/>
      <dgm:spPr/>
      <dgm:t>
        <a:bodyPr/>
        <a:lstStyle/>
        <a:p>
          <a:endParaRPr lang="en-US"/>
        </a:p>
      </dgm:t>
    </dgm:pt>
    <dgm:pt modelId="{7FAB648B-40F8-41EB-AEEF-79363AB5C072}" type="pres">
      <dgm:prSet presAssocID="{4D3DCFC0-7095-4F52-8FA1-9D97965F80D8}" presName="childShape" presStyleCnt="0"/>
      <dgm:spPr/>
      <dgm:t>
        <a:bodyPr/>
        <a:lstStyle/>
        <a:p>
          <a:endParaRPr lang="en-US"/>
        </a:p>
      </dgm:t>
    </dgm:pt>
    <dgm:pt modelId="{E919313C-8C79-4BE3-BBE5-A2AA5A439DCB}" type="pres">
      <dgm:prSet presAssocID="{4C47E383-C767-4DCE-9BA8-5E4744961374}" presName="Name13" presStyleLbl="parChTrans1D2" presStyleIdx="0" presStyleCnt="2"/>
      <dgm:spPr/>
      <dgm:t>
        <a:bodyPr/>
        <a:lstStyle/>
        <a:p>
          <a:endParaRPr lang="en-US"/>
        </a:p>
      </dgm:t>
    </dgm:pt>
    <dgm:pt modelId="{2859BBE3-8F08-4551-9518-C1C5E3DF3B34}" type="pres">
      <dgm:prSet presAssocID="{2B6868CE-6D3A-4FD0-AD0C-B07BFCF5DABE}" presName="childText" presStyleLbl="bgAcc1" presStyleIdx="0" presStyleCnt="2">
        <dgm:presLayoutVars>
          <dgm:bulletEnabled val="1"/>
        </dgm:presLayoutVars>
      </dgm:prSet>
      <dgm:spPr/>
      <dgm:t>
        <a:bodyPr/>
        <a:lstStyle/>
        <a:p>
          <a:endParaRPr lang="en-US"/>
        </a:p>
      </dgm:t>
    </dgm:pt>
    <dgm:pt modelId="{AD7641F0-9228-47A0-8F63-3E2B129B9C85}" type="pres">
      <dgm:prSet presAssocID="{B918B708-2333-41A3-BBE6-19CF275C80B5}" presName="root" presStyleCnt="0"/>
      <dgm:spPr/>
      <dgm:t>
        <a:bodyPr/>
        <a:lstStyle/>
        <a:p>
          <a:endParaRPr lang="en-US"/>
        </a:p>
      </dgm:t>
    </dgm:pt>
    <dgm:pt modelId="{D27A7DB4-06C4-4AC9-8280-BB941FB38C1A}" type="pres">
      <dgm:prSet presAssocID="{B918B708-2333-41A3-BBE6-19CF275C80B5}" presName="rootComposite" presStyleCnt="0"/>
      <dgm:spPr/>
      <dgm:t>
        <a:bodyPr/>
        <a:lstStyle/>
        <a:p>
          <a:endParaRPr lang="en-US"/>
        </a:p>
      </dgm:t>
    </dgm:pt>
    <dgm:pt modelId="{137BD437-9DEE-4096-904B-DFE79D2BEDC9}" type="pres">
      <dgm:prSet presAssocID="{B918B708-2333-41A3-BBE6-19CF275C80B5}" presName="rootText" presStyleLbl="node1" presStyleIdx="1" presStyleCnt="2"/>
      <dgm:spPr/>
      <dgm:t>
        <a:bodyPr/>
        <a:lstStyle/>
        <a:p>
          <a:endParaRPr lang="en-US"/>
        </a:p>
      </dgm:t>
    </dgm:pt>
    <dgm:pt modelId="{950EC103-2996-4C2D-91B3-05441D6D9C72}" type="pres">
      <dgm:prSet presAssocID="{B918B708-2333-41A3-BBE6-19CF275C80B5}" presName="rootConnector" presStyleLbl="node1" presStyleIdx="1" presStyleCnt="2"/>
      <dgm:spPr/>
      <dgm:t>
        <a:bodyPr/>
        <a:lstStyle/>
        <a:p>
          <a:endParaRPr lang="en-US"/>
        </a:p>
      </dgm:t>
    </dgm:pt>
    <dgm:pt modelId="{0178C317-1610-457F-A7DA-3E71FED941AF}" type="pres">
      <dgm:prSet presAssocID="{B918B708-2333-41A3-BBE6-19CF275C80B5}" presName="childShape" presStyleCnt="0"/>
      <dgm:spPr/>
      <dgm:t>
        <a:bodyPr/>
        <a:lstStyle/>
        <a:p>
          <a:endParaRPr lang="en-US"/>
        </a:p>
      </dgm:t>
    </dgm:pt>
    <dgm:pt modelId="{AFC9CDA1-B28A-4BA2-957F-A4334ABB656D}" type="pres">
      <dgm:prSet presAssocID="{945782BB-507D-4329-A259-9994D560B1A3}" presName="Name13" presStyleLbl="parChTrans1D2" presStyleIdx="1" presStyleCnt="2"/>
      <dgm:spPr/>
      <dgm:t>
        <a:bodyPr/>
        <a:lstStyle/>
        <a:p>
          <a:endParaRPr lang="en-US"/>
        </a:p>
      </dgm:t>
    </dgm:pt>
    <dgm:pt modelId="{9D00C063-8186-482A-84A8-31ED5D7B6B6F}" type="pres">
      <dgm:prSet presAssocID="{69E36469-8B68-4709-80B5-5892C8C4B986}" presName="childText" presStyleLbl="bgAcc1" presStyleIdx="1" presStyleCnt="2">
        <dgm:presLayoutVars>
          <dgm:bulletEnabled val="1"/>
        </dgm:presLayoutVars>
      </dgm:prSet>
      <dgm:spPr/>
      <dgm:t>
        <a:bodyPr/>
        <a:lstStyle/>
        <a:p>
          <a:endParaRPr lang="en-US"/>
        </a:p>
      </dgm:t>
    </dgm:pt>
  </dgm:ptLst>
  <dgm:cxnLst>
    <dgm:cxn modelId="{DF745F30-A3D6-4A0C-8E7D-F127A6727376}" type="presOf" srcId="{945782BB-507D-4329-A259-9994D560B1A3}" destId="{AFC9CDA1-B28A-4BA2-957F-A4334ABB656D}" srcOrd="0" destOrd="0" presId="urn:microsoft.com/office/officeart/2005/8/layout/hierarchy3"/>
    <dgm:cxn modelId="{57EF5D8E-4B4F-4FDF-8A53-92E2BB91E7C5}" type="presOf" srcId="{B918B708-2333-41A3-BBE6-19CF275C80B5}" destId="{137BD437-9DEE-4096-904B-DFE79D2BEDC9}" srcOrd="0" destOrd="0" presId="urn:microsoft.com/office/officeart/2005/8/layout/hierarchy3"/>
    <dgm:cxn modelId="{74F6D06B-53F2-4ACD-B17C-C74C98E41628}" type="presOf" srcId="{4D3DCFC0-7095-4F52-8FA1-9D97965F80D8}" destId="{D5D7FF46-C703-4065-A491-9FB089965391}" srcOrd="1" destOrd="0" presId="urn:microsoft.com/office/officeart/2005/8/layout/hierarchy3"/>
    <dgm:cxn modelId="{C7086D18-B202-4898-BEA5-F8C39F7E1852}" srcId="{4D3DCFC0-7095-4F52-8FA1-9D97965F80D8}" destId="{2B6868CE-6D3A-4FD0-AD0C-B07BFCF5DABE}" srcOrd="0" destOrd="0" parTransId="{4C47E383-C767-4DCE-9BA8-5E4744961374}" sibTransId="{86891898-0828-4D7D-AA12-6D5670C0EAA2}"/>
    <dgm:cxn modelId="{8C192298-2564-4B14-B48B-16D430B59338}" type="presOf" srcId="{B918B708-2333-41A3-BBE6-19CF275C80B5}" destId="{950EC103-2996-4C2D-91B3-05441D6D9C72}" srcOrd="1" destOrd="0" presId="urn:microsoft.com/office/officeart/2005/8/layout/hierarchy3"/>
    <dgm:cxn modelId="{AF86884A-223F-48D3-82E4-FFE73FE3F98A}" srcId="{09CBD181-B0BD-4C51-94DB-D58F9E2F8BA2}" destId="{B918B708-2333-41A3-BBE6-19CF275C80B5}" srcOrd="1" destOrd="0" parTransId="{5666C8C3-6427-4C66-B164-66ED057700B5}" sibTransId="{E4705E3B-B6D2-42AB-B0F7-6AE93B4BC431}"/>
    <dgm:cxn modelId="{37048210-795C-421C-A113-21E9AC681CF8}" type="presOf" srcId="{69E36469-8B68-4709-80B5-5892C8C4B986}" destId="{9D00C063-8186-482A-84A8-31ED5D7B6B6F}" srcOrd="0" destOrd="0" presId="urn:microsoft.com/office/officeart/2005/8/layout/hierarchy3"/>
    <dgm:cxn modelId="{F6DE561E-5B16-42F3-A952-93766888A1E2}" type="presOf" srcId="{4C47E383-C767-4DCE-9BA8-5E4744961374}" destId="{E919313C-8C79-4BE3-BBE5-A2AA5A439DCB}" srcOrd="0" destOrd="0" presId="urn:microsoft.com/office/officeart/2005/8/layout/hierarchy3"/>
    <dgm:cxn modelId="{3DDB9DA8-7C84-4CC4-9FDA-D34EB9D0914C}" type="presOf" srcId="{4D3DCFC0-7095-4F52-8FA1-9D97965F80D8}" destId="{6CE0DBC2-567B-4203-AFC4-51C824FB8142}" srcOrd="0" destOrd="0" presId="urn:microsoft.com/office/officeart/2005/8/layout/hierarchy3"/>
    <dgm:cxn modelId="{E15E8D67-9F12-4E94-8518-FD475EF46C2F}" srcId="{B918B708-2333-41A3-BBE6-19CF275C80B5}" destId="{69E36469-8B68-4709-80B5-5892C8C4B986}" srcOrd="0" destOrd="0" parTransId="{945782BB-507D-4329-A259-9994D560B1A3}" sibTransId="{7C57C7A9-E4AA-480A-9BB7-C15F98B2A3D1}"/>
    <dgm:cxn modelId="{8FF39D30-C133-41AB-AD0C-786B177AB2FD}" srcId="{09CBD181-B0BD-4C51-94DB-D58F9E2F8BA2}" destId="{4D3DCFC0-7095-4F52-8FA1-9D97965F80D8}" srcOrd="0" destOrd="0" parTransId="{0D6C3997-21B9-47F2-ABE9-50CF1952C46D}" sibTransId="{3E62F1AB-F672-4024-BBB3-E7251CAE8B37}"/>
    <dgm:cxn modelId="{16C82FC3-A2FD-43E7-8B8B-CCC0DB857FF7}" type="presOf" srcId="{09CBD181-B0BD-4C51-94DB-D58F9E2F8BA2}" destId="{9DD4D21E-34E4-4F12-BED6-7556854DC80E}" srcOrd="0" destOrd="0" presId="urn:microsoft.com/office/officeart/2005/8/layout/hierarchy3"/>
    <dgm:cxn modelId="{9155E470-B0ED-46F0-9A95-B9682592DC12}" type="presOf" srcId="{2B6868CE-6D3A-4FD0-AD0C-B07BFCF5DABE}" destId="{2859BBE3-8F08-4551-9518-C1C5E3DF3B34}" srcOrd="0" destOrd="0" presId="urn:microsoft.com/office/officeart/2005/8/layout/hierarchy3"/>
    <dgm:cxn modelId="{41D85D4C-AAD3-4C16-9A6B-732B070C9640}" type="presParOf" srcId="{9DD4D21E-34E4-4F12-BED6-7556854DC80E}" destId="{C77188F6-A6AB-41A5-BECD-ED1AC6978C22}" srcOrd="0" destOrd="0" presId="urn:microsoft.com/office/officeart/2005/8/layout/hierarchy3"/>
    <dgm:cxn modelId="{AD1C0CE7-888A-42BD-A930-D6B53C911EB5}" type="presParOf" srcId="{C77188F6-A6AB-41A5-BECD-ED1AC6978C22}" destId="{DBA76C2A-2DC0-442B-8CB9-26E505B49258}" srcOrd="0" destOrd="0" presId="urn:microsoft.com/office/officeart/2005/8/layout/hierarchy3"/>
    <dgm:cxn modelId="{913C11C2-01E3-48C5-9D81-9DAA79A15DD0}" type="presParOf" srcId="{DBA76C2A-2DC0-442B-8CB9-26E505B49258}" destId="{6CE0DBC2-567B-4203-AFC4-51C824FB8142}" srcOrd="0" destOrd="0" presId="urn:microsoft.com/office/officeart/2005/8/layout/hierarchy3"/>
    <dgm:cxn modelId="{00FD06B0-FDEF-4A00-983D-25C9BCF116AF}" type="presParOf" srcId="{DBA76C2A-2DC0-442B-8CB9-26E505B49258}" destId="{D5D7FF46-C703-4065-A491-9FB089965391}" srcOrd="1" destOrd="0" presId="urn:microsoft.com/office/officeart/2005/8/layout/hierarchy3"/>
    <dgm:cxn modelId="{8559DE8C-B5F2-4B9D-9F7A-7E0E96F61E94}" type="presParOf" srcId="{C77188F6-A6AB-41A5-BECD-ED1AC6978C22}" destId="{7FAB648B-40F8-41EB-AEEF-79363AB5C072}" srcOrd="1" destOrd="0" presId="urn:microsoft.com/office/officeart/2005/8/layout/hierarchy3"/>
    <dgm:cxn modelId="{901E4DB0-6A79-42E2-BC8B-7E7DC9932A95}" type="presParOf" srcId="{7FAB648B-40F8-41EB-AEEF-79363AB5C072}" destId="{E919313C-8C79-4BE3-BBE5-A2AA5A439DCB}" srcOrd="0" destOrd="0" presId="urn:microsoft.com/office/officeart/2005/8/layout/hierarchy3"/>
    <dgm:cxn modelId="{F2AED63F-5AE7-4140-A7DE-17802F447EA6}" type="presParOf" srcId="{7FAB648B-40F8-41EB-AEEF-79363AB5C072}" destId="{2859BBE3-8F08-4551-9518-C1C5E3DF3B34}" srcOrd="1" destOrd="0" presId="urn:microsoft.com/office/officeart/2005/8/layout/hierarchy3"/>
    <dgm:cxn modelId="{824B6BA0-A311-4016-B788-BF19EBF4639F}" type="presParOf" srcId="{9DD4D21E-34E4-4F12-BED6-7556854DC80E}" destId="{AD7641F0-9228-47A0-8F63-3E2B129B9C85}" srcOrd="1" destOrd="0" presId="urn:microsoft.com/office/officeart/2005/8/layout/hierarchy3"/>
    <dgm:cxn modelId="{D28DB3CA-0151-4ED2-8C10-36474460ACBC}" type="presParOf" srcId="{AD7641F0-9228-47A0-8F63-3E2B129B9C85}" destId="{D27A7DB4-06C4-4AC9-8280-BB941FB38C1A}" srcOrd="0" destOrd="0" presId="urn:microsoft.com/office/officeart/2005/8/layout/hierarchy3"/>
    <dgm:cxn modelId="{197ABA8B-BE97-4504-A917-7BD51FF71B36}" type="presParOf" srcId="{D27A7DB4-06C4-4AC9-8280-BB941FB38C1A}" destId="{137BD437-9DEE-4096-904B-DFE79D2BEDC9}" srcOrd="0" destOrd="0" presId="urn:microsoft.com/office/officeart/2005/8/layout/hierarchy3"/>
    <dgm:cxn modelId="{E9F28976-2F53-4D29-A8AF-3E8255F59C7E}" type="presParOf" srcId="{D27A7DB4-06C4-4AC9-8280-BB941FB38C1A}" destId="{950EC103-2996-4C2D-91B3-05441D6D9C72}" srcOrd="1" destOrd="0" presId="urn:microsoft.com/office/officeart/2005/8/layout/hierarchy3"/>
    <dgm:cxn modelId="{4E85E14F-7307-444F-93F2-0A4A45D8EEDE}" type="presParOf" srcId="{AD7641F0-9228-47A0-8F63-3E2B129B9C85}" destId="{0178C317-1610-457F-A7DA-3E71FED941AF}" srcOrd="1" destOrd="0" presId="urn:microsoft.com/office/officeart/2005/8/layout/hierarchy3"/>
    <dgm:cxn modelId="{DB70BE5D-8B60-4C22-9D32-6DC20DD22C20}" type="presParOf" srcId="{0178C317-1610-457F-A7DA-3E71FED941AF}" destId="{AFC9CDA1-B28A-4BA2-957F-A4334ABB656D}" srcOrd="0" destOrd="0" presId="urn:microsoft.com/office/officeart/2005/8/layout/hierarchy3"/>
    <dgm:cxn modelId="{AA180AA0-E7A0-4524-845C-02382C8E456F}" type="presParOf" srcId="{0178C317-1610-457F-A7DA-3E71FED941AF}" destId="{9D00C063-8186-482A-84A8-31ED5D7B6B6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B6A415-B5A4-4BA9-B767-696FFCFC290F}" type="doc">
      <dgm:prSet loTypeId="urn:microsoft.com/office/officeart/2005/8/layout/lProcess2" loCatId="list" qsTypeId="urn:microsoft.com/office/officeart/2005/8/quickstyle/3d2" qsCatId="3D" csTypeId="urn:microsoft.com/office/officeart/2005/8/colors/colorful1#14" csCatId="colorful" phldr="1"/>
      <dgm:spPr/>
      <dgm:t>
        <a:bodyPr/>
        <a:lstStyle/>
        <a:p>
          <a:endParaRPr lang="en-US"/>
        </a:p>
      </dgm:t>
    </dgm:pt>
    <dgm:pt modelId="{6A044D45-2969-4404-B145-201C058B1812}">
      <dgm:prSet/>
      <dgm:spPr/>
      <dgm:t>
        <a:bodyPr/>
        <a:lstStyle/>
        <a:p>
          <a:pPr rtl="1"/>
          <a:r>
            <a:rPr lang="fa-IR" dirty="0" smtClean="0">
              <a:cs typeface="B Titr" pitchFamily="2" charset="-78"/>
            </a:rPr>
            <a:t>کشورهای توسعه یافته</a:t>
          </a:r>
          <a:endParaRPr lang="en-US" dirty="0">
            <a:cs typeface="B Titr" pitchFamily="2" charset="-78"/>
          </a:endParaRPr>
        </a:p>
      </dgm:t>
    </dgm:pt>
    <dgm:pt modelId="{78EFD5AD-6803-4A20-AC55-145FAC9351AA}" type="parTrans" cxnId="{E782BF66-8BAF-408E-A933-D5729846C973}">
      <dgm:prSet/>
      <dgm:spPr/>
      <dgm:t>
        <a:bodyPr/>
        <a:lstStyle/>
        <a:p>
          <a:endParaRPr lang="en-US">
            <a:cs typeface="B Zar" pitchFamily="2" charset="-78"/>
          </a:endParaRPr>
        </a:p>
      </dgm:t>
    </dgm:pt>
    <dgm:pt modelId="{CE4EC21D-34B5-4F29-8590-17512DC2166F}" type="sibTrans" cxnId="{E782BF66-8BAF-408E-A933-D5729846C973}">
      <dgm:prSet/>
      <dgm:spPr/>
      <dgm:t>
        <a:bodyPr/>
        <a:lstStyle/>
        <a:p>
          <a:endParaRPr lang="en-US">
            <a:cs typeface="B Zar" pitchFamily="2" charset="-78"/>
          </a:endParaRPr>
        </a:p>
      </dgm:t>
    </dgm:pt>
    <dgm:pt modelId="{929AD714-0348-4942-9791-D89C19A4FF56}">
      <dgm:prSet/>
      <dgm:spPr/>
      <dgm:t>
        <a:bodyPr/>
        <a:lstStyle/>
        <a:p>
          <a:pPr rtl="1"/>
          <a:r>
            <a:rPr lang="fa-IR" dirty="0" smtClean="0">
              <a:cs typeface="B Zar" pitchFamily="2" charset="-78"/>
            </a:rPr>
            <a:t>واسطه‌زدایی</a:t>
          </a:r>
          <a:endParaRPr lang="en-US" dirty="0">
            <a:cs typeface="B Zar" pitchFamily="2" charset="-78"/>
          </a:endParaRPr>
        </a:p>
      </dgm:t>
    </dgm:pt>
    <dgm:pt modelId="{8613FD5E-3726-4643-BFEB-33617E079A26}" type="parTrans" cxnId="{95A2235D-84EA-45B8-94D1-88655D946C2A}">
      <dgm:prSet/>
      <dgm:spPr/>
      <dgm:t>
        <a:bodyPr/>
        <a:lstStyle/>
        <a:p>
          <a:endParaRPr lang="en-US">
            <a:cs typeface="B Zar" pitchFamily="2" charset="-78"/>
          </a:endParaRPr>
        </a:p>
      </dgm:t>
    </dgm:pt>
    <dgm:pt modelId="{39A8CCD3-CCE4-41B3-B94A-7042B4037E8D}" type="sibTrans" cxnId="{95A2235D-84EA-45B8-94D1-88655D946C2A}">
      <dgm:prSet/>
      <dgm:spPr/>
      <dgm:t>
        <a:bodyPr/>
        <a:lstStyle/>
        <a:p>
          <a:endParaRPr lang="en-US">
            <a:cs typeface="B Zar" pitchFamily="2" charset="-78"/>
          </a:endParaRPr>
        </a:p>
      </dgm:t>
    </dgm:pt>
    <dgm:pt modelId="{6E1D9F3B-4345-4E1E-96A2-6BA5F1972869}">
      <dgm:prSet/>
      <dgm:spPr/>
      <dgm:t>
        <a:bodyPr/>
        <a:lstStyle/>
        <a:p>
          <a:pPr rtl="1"/>
          <a:r>
            <a:rPr lang="fa-IR" dirty="0" smtClean="0">
              <a:cs typeface="B Zar" pitchFamily="2" charset="-78"/>
            </a:rPr>
            <a:t>بازار پایگی</a:t>
          </a:r>
          <a:endParaRPr lang="en-US" dirty="0">
            <a:cs typeface="B Zar" pitchFamily="2" charset="-78"/>
          </a:endParaRPr>
        </a:p>
      </dgm:t>
    </dgm:pt>
    <dgm:pt modelId="{DEB87C3A-9D1B-432C-A166-EBE44D6C935D}" type="parTrans" cxnId="{3124B614-C940-4875-B3E9-6C768D3524EB}">
      <dgm:prSet/>
      <dgm:spPr/>
      <dgm:t>
        <a:bodyPr/>
        <a:lstStyle/>
        <a:p>
          <a:endParaRPr lang="en-US">
            <a:cs typeface="B Zar" pitchFamily="2" charset="-78"/>
          </a:endParaRPr>
        </a:p>
      </dgm:t>
    </dgm:pt>
    <dgm:pt modelId="{6BE3AF6E-1024-4687-9D31-E700910BA453}" type="sibTrans" cxnId="{3124B614-C940-4875-B3E9-6C768D3524EB}">
      <dgm:prSet/>
      <dgm:spPr/>
      <dgm:t>
        <a:bodyPr/>
        <a:lstStyle/>
        <a:p>
          <a:endParaRPr lang="en-US">
            <a:cs typeface="B Zar" pitchFamily="2" charset="-78"/>
          </a:endParaRPr>
        </a:p>
      </dgm:t>
    </dgm:pt>
    <dgm:pt modelId="{FA566204-DA35-4514-BFCB-C6E01EBFAFE0}">
      <dgm:prSet/>
      <dgm:spPr/>
      <dgm:t>
        <a:bodyPr/>
        <a:lstStyle/>
        <a:p>
          <a:pPr rtl="1"/>
          <a:r>
            <a:rPr lang="fa-IR" dirty="0" smtClean="0">
              <a:cs typeface="B Titr" pitchFamily="2" charset="-78"/>
            </a:rPr>
            <a:t>کشورهای در حال توسعه</a:t>
          </a:r>
          <a:endParaRPr lang="en-US" dirty="0">
            <a:cs typeface="B Titr" pitchFamily="2" charset="-78"/>
          </a:endParaRPr>
        </a:p>
      </dgm:t>
    </dgm:pt>
    <dgm:pt modelId="{EB615BF2-25FC-4D9A-962B-F34877F68009}" type="parTrans" cxnId="{D0370DB1-33EA-413E-8B9F-DA52DED28C46}">
      <dgm:prSet/>
      <dgm:spPr/>
      <dgm:t>
        <a:bodyPr/>
        <a:lstStyle/>
        <a:p>
          <a:endParaRPr lang="en-US">
            <a:cs typeface="B Zar" pitchFamily="2" charset="-78"/>
          </a:endParaRPr>
        </a:p>
      </dgm:t>
    </dgm:pt>
    <dgm:pt modelId="{037A908E-29D9-4B80-A2EF-F4548B0E7938}" type="sibTrans" cxnId="{D0370DB1-33EA-413E-8B9F-DA52DED28C46}">
      <dgm:prSet/>
      <dgm:spPr/>
      <dgm:t>
        <a:bodyPr/>
        <a:lstStyle/>
        <a:p>
          <a:endParaRPr lang="en-US">
            <a:cs typeface="B Zar" pitchFamily="2" charset="-78"/>
          </a:endParaRPr>
        </a:p>
      </dgm:t>
    </dgm:pt>
    <dgm:pt modelId="{F59CA2C8-4111-4EEC-8ABE-E9C6BA611280}">
      <dgm:prSet/>
      <dgm:spPr/>
      <dgm:t>
        <a:bodyPr/>
        <a:lstStyle/>
        <a:p>
          <a:pPr rtl="1"/>
          <a:r>
            <a:rPr lang="fa-IR" dirty="0" smtClean="0">
              <a:cs typeface="B Zar" pitchFamily="2" charset="-78"/>
            </a:rPr>
            <a:t>واسطه‌گرایی</a:t>
          </a:r>
          <a:endParaRPr lang="en-US" dirty="0">
            <a:cs typeface="B Zar" pitchFamily="2" charset="-78"/>
          </a:endParaRPr>
        </a:p>
      </dgm:t>
    </dgm:pt>
    <dgm:pt modelId="{44CC4BBA-31A3-4E09-8330-9F3E9B3468D8}" type="parTrans" cxnId="{79832357-D945-49D4-B093-97F93308CDE7}">
      <dgm:prSet/>
      <dgm:spPr/>
      <dgm:t>
        <a:bodyPr/>
        <a:lstStyle/>
        <a:p>
          <a:endParaRPr lang="en-US">
            <a:cs typeface="B Zar" pitchFamily="2" charset="-78"/>
          </a:endParaRPr>
        </a:p>
      </dgm:t>
    </dgm:pt>
    <dgm:pt modelId="{1B0D7EC0-D982-406A-93EE-0CCC4C1C21EA}" type="sibTrans" cxnId="{79832357-D945-49D4-B093-97F93308CDE7}">
      <dgm:prSet/>
      <dgm:spPr/>
      <dgm:t>
        <a:bodyPr/>
        <a:lstStyle/>
        <a:p>
          <a:endParaRPr lang="en-US">
            <a:cs typeface="B Zar" pitchFamily="2" charset="-78"/>
          </a:endParaRPr>
        </a:p>
      </dgm:t>
    </dgm:pt>
    <dgm:pt modelId="{7A8355B9-BAC2-47CE-8AD9-8377F98526B6}">
      <dgm:prSet/>
      <dgm:spPr/>
      <dgm:t>
        <a:bodyPr/>
        <a:lstStyle/>
        <a:p>
          <a:pPr rtl="1"/>
          <a:r>
            <a:rPr lang="fa-IR" dirty="0" smtClean="0">
              <a:cs typeface="B Zar" pitchFamily="2" charset="-78"/>
            </a:rPr>
            <a:t>بانک‌پایگی</a:t>
          </a:r>
          <a:endParaRPr lang="en-US" dirty="0">
            <a:cs typeface="B Zar" pitchFamily="2" charset="-78"/>
          </a:endParaRPr>
        </a:p>
      </dgm:t>
    </dgm:pt>
    <dgm:pt modelId="{C72AF281-E6A4-43A8-B730-B75545902A5C}" type="parTrans" cxnId="{20F88B88-E647-4364-B289-32714B5D9DD9}">
      <dgm:prSet/>
      <dgm:spPr/>
      <dgm:t>
        <a:bodyPr/>
        <a:lstStyle/>
        <a:p>
          <a:endParaRPr lang="en-US">
            <a:cs typeface="B Zar" pitchFamily="2" charset="-78"/>
          </a:endParaRPr>
        </a:p>
      </dgm:t>
    </dgm:pt>
    <dgm:pt modelId="{6739F1D1-ACEF-41F1-A802-C7AF7F80F0C5}" type="sibTrans" cxnId="{20F88B88-E647-4364-B289-32714B5D9DD9}">
      <dgm:prSet/>
      <dgm:spPr/>
      <dgm:t>
        <a:bodyPr/>
        <a:lstStyle/>
        <a:p>
          <a:endParaRPr lang="en-US">
            <a:cs typeface="B Zar" pitchFamily="2" charset="-78"/>
          </a:endParaRPr>
        </a:p>
      </dgm:t>
    </dgm:pt>
    <dgm:pt modelId="{C1ECD1FA-9FE7-4DFF-A1EB-F0F32F36EB4C}" type="pres">
      <dgm:prSet presAssocID="{4EB6A415-B5A4-4BA9-B767-696FFCFC290F}" presName="theList" presStyleCnt="0">
        <dgm:presLayoutVars>
          <dgm:dir/>
          <dgm:animLvl val="lvl"/>
          <dgm:resizeHandles val="exact"/>
        </dgm:presLayoutVars>
      </dgm:prSet>
      <dgm:spPr/>
      <dgm:t>
        <a:bodyPr/>
        <a:lstStyle/>
        <a:p>
          <a:endParaRPr lang="en-US"/>
        </a:p>
      </dgm:t>
    </dgm:pt>
    <dgm:pt modelId="{311338DD-24FE-4863-9743-7DA037F98B76}" type="pres">
      <dgm:prSet presAssocID="{6A044D45-2969-4404-B145-201C058B1812}" presName="compNode" presStyleCnt="0"/>
      <dgm:spPr/>
    </dgm:pt>
    <dgm:pt modelId="{54A30E7E-2439-48B2-9693-CA1C8390D454}" type="pres">
      <dgm:prSet presAssocID="{6A044D45-2969-4404-B145-201C058B1812}" presName="aNode" presStyleLbl="bgShp" presStyleIdx="0" presStyleCnt="2"/>
      <dgm:spPr/>
      <dgm:t>
        <a:bodyPr/>
        <a:lstStyle/>
        <a:p>
          <a:endParaRPr lang="en-US"/>
        </a:p>
      </dgm:t>
    </dgm:pt>
    <dgm:pt modelId="{6F9E0FD3-6522-468E-83E7-4831FBF2E0BB}" type="pres">
      <dgm:prSet presAssocID="{6A044D45-2969-4404-B145-201C058B1812}" presName="textNode" presStyleLbl="bgShp" presStyleIdx="0" presStyleCnt="2"/>
      <dgm:spPr/>
      <dgm:t>
        <a:bodyPr/>
        <a:lstStyle/>
        <a:p>
          <a:endParaRPr lang="en-US"/>
        </a:p>
      </dgm:t>
    </dgm:pt>
    <dgm:pt modelId="{BF8B1037-F0B6-43CB-A61C-E359C7DF9CD7}" type="pres">
      <dgm:prSet presAssocID="{6A044D45-2969-4404-B145-201C058B1812}" presName="compChildNode" presStyleCnt="0"/>
      <dgm:spPr/>
    </dgm:pt>
    <dgm:pt modelId="{BF0CCABB-AE87-45CB-82AB-DF7ACC5F43C5}" type="pres">
      <dgm:prSet presAssocID="{6A044D45-2969-4404-B145-201C058B1812}" presName="theInnerList" presStyleCnt="0"/>
      <dgm:spPr/>
    </dgm:pt>
    <dgm:pt modelId="{BE1CD74C-D9D1-4581-950E-CA5D84B3462D}" type="pres">
      <dgm:prSet presAssocID="{929AD714-0348-4942-9791-D89C19A4FF56}" presName="childNode" presStyleLbl="node1" presStyleIdx="0" presStyleCnt="4" custScaleX="92805" custScaleY="29824">
        <dgm:presLayoutVars>
          <dgm:bulletEnabled val="1"/>
        </dgm:presLayoutVars>
      </dgm:prSet>
      <dgm:spPr/>
      <dgm:t>
        <a:bodyPr/>
        <a:lstStyle/>
        <a:p>
          <a:endParaRPr lang="en-US"/>
        </a:p>
      </dgm:t>
    </dgm:pt>
    <dgm:pt modelId="{D3B7EB1A-5930-4E14-B91D-47969C31CB7A}" type="pres">
      <dgm:prSet presAssocID="{929AD714-0348-4942-9791-D89C19A4FF56}" presName="aSpace2" presStyleCnt="0"/>
      <dgm:spPr/>
    </dgm:pt>
    <dgm:pt modelId="{DA675471-B7EB-42AA-BEC1-30585AA8D16C}" type="pres">
      <dgm:prSet presAssocID="{6E1D9F3B-4345-4E1E-96A2-6BA5F1972869}" presName="childNode" presStyleLbl="node1" presStyleIdx="1" presStyleCnt="4" custScaleX="92805" custScaleY="29824">
        <dgm:presLayoutVars>
          <dgm:bulletEnabled val="1"/>
        </dgm:presLayoutVars>
      </dgm:prSet>
      <dgm:spPr/>
      <dgm:t>
        <a:bodyPr/>
        <a:lstStyle/>
        <a:p>
          <a:endParaRPr lang="en-US"/>
        </a:p>
      </dgm:t>
    </dgm:pt>
    <dgm:pt modelId="{8987BEDC-ACB0-461C-B5E2-928778C9C87B}" type="pres">
      <dgm:prSet presAssocID="{6A044D45-2969-4404-B145-201C058B1812}" presName="aSpace" presStyleCnt="0"/>
      <dgm:spPr/>
    </dgm:pt>
    <dgm:pt modelId="{374CDA22-B10C-4C88-AD01-775DDBF08D4C}" type="pres">
      <dgm:prSet presAssocID="{FA566204-DA35-4514-BFCB-C6E01EBFAFE0}" presName="compNode" presStyleCnt="0"/>
      <dgm:spPr/>
    </dgm:pt>
    <dgm:pt modelId="{BD0A5D74-2803-472E-9C65-0ED4AD4A6943}" type="pres">
      <dgm:prSet presAssocID="{FA566204-DA35-4514-BFCB-C6E01EBFAFE0}" presName="aNode" presStyleLbl="bgShp" presStyleIdx="1" presStyleCnt="2"/>
      <dgm:spPr/>
      <dgm:t>
        <a:bodyPr/>
        <a:lstStyle/>
        <a:p>
          <a:endParaRPr lang="en-US"/>
        </a:p>
      </dgm:t>
    </dgm:pt>
    <dgm:pt modelId="{FBF6C15B-BE23-49B8-B89F-6795D466EBDC}" type="pres">
      <dgm:prSet presAssocID="{FA566204-DA35-4514-BFCB-C6E01EBFAFE0}" presName="textNode" presStyleLbl="bgShp" presStyleIdx="1" presStyleCnt="2"/>
      <dgm:spPr/>
      <dgm:t>
        <a:bodyPr/>
        <a:lstStyle/>
        <a:p>
          <a:endParaRPr lang="en-US"/>
        </a:p>
      </dgm:t>
    </dgm:pt>
    <dgm:pt modelId="{58C5DBF6-547C-48E0-AED0-8624967D7C88}" type="pres">
      <dgm:prSet presAssocID="{FA566204-DA35-4514-BFCB-C6E01EBFAFE0}" presName="compChildNode" presStyleCnt="0"/>
      <dgm:spPr/>
    </dgm:pt>
    <dgm:pt modelId="{4A56BD9B-C83C-4E89-9DA3-1A104641058A}" type="pres">
      <dgm:prSet presAssocID="{FA566204-DA35-4514-BFCB-C6E01EBFAFE0}" presName="theInnerList" presStyleCnt="0"/>
      <dgm:spPr/>
    </dgm:pt>
    <dgm:pt modelId="{C94BA1FD-6003-41EF-B1A0-333850EA8FD0}" type="pres">
      <dgm:prSet presAssocID="{F59CA2C8-4111-4EEC-8ABE-E9C6BA611280}" presName="childNode" presStyleLbl="node1" presStyleIdx="2" presStyleCnt="4" custScaleX="87397" custScaleY="35164">
        <dgm:presLayoutVars>
          <dgm:bulletEnabled val="1"/>
        </dgm:presLayoutVars>
      </dgm:prSet>
      <dgm:spPr/>
      <dgm:t>
        <a:bodyPr/>
        <a:lstStyle/>
        <a:p>
          <a:endParaRPr lang="en-US"/>
        </a:p>
      </dgm:t>
    </dgm:pt>
    <dgm:pt modelId="{8906C623-BBFA-4AB2-89D8-B213BB2587B2}" type="pres">
      <dgm:prSet presAssocID="{F59CA2C8-4111-4EEC-8ABE-E9C6BA611280}" presName="aSpace2" presStyleCnt="0"/>
      <dgm:spPr/>
    </dgm:pt>
    <dgm:pt modelId="{B460DA71-A361-43AE-937B-9A3D32A75070}" type="pres">
      <dgm:prSet presAssocID="{7A8355B9-BAC2-47CE-8AD9-8377F98526B6}" presName="childNode" presStyleLbl="node1" presStyleIdx="3" presStyleCnt="4" custScaleX="87397" custScaleY="35164">
        <dgm:presLayoutVars>
          <dgm:bulletEnabled val="1"/>
        </dgm:presLayoutVars>
      </dgm:prSet>
      <dgm:spPr/>
      <dgm:t>
        <a:bodyPr/>
        <a:lstStyle/>
        <a:p>
          <a:endParaRPr lang="en-US"/>
        </a:p>
      </dgm:t>
    </dgm:pt>
  </dgm:ptLst>
  <dgm:cxnLst>
    <dgm:cxn modelId="{1FD958C9-B4B3-4982-B428-D0FF3B4B4F06}" type="presOf" srcId="{6A044D45-2969-4404-B145-201C058B1812}" destId="{6F9E0FD3-6522-468E-83E7-4831FBF2E0BB}" srcOrd="1" destOrd="0" presId="urn:microsoft.com/office/officeart/2005/8/layout/lProcess2"/>
    <dgm:cxn modelId="{79832357-D945-49D4-B093-97F93308CDE7}" srcId="{FA566204-DA35-4514-BFCB-C6E01EBFAFE0}" destId="{F59CA2C8-4111-4EEC-8ABE-E9C6BA611280}" srcOrd="0" destOrd="0" parTransId="{44CC4BBA-31A3-4E09-8330-9F3E9B3468D8}" sibTransId="{1B0D7EC0-D982-406A-93EE-0CCC4C1C21EA}"/>
    <dgm:cxn modelId="{5928F7E9-4B6D-4D88-9D1E-0377D17EAF86}" type="presOf" srcId="{6E1D9F3B-4345-4E1E-96A2-6BA5F1972869}" destId="{DA675471-B7EB-42AA-BEC1-30585AA8D16C}" srcOrd="0" destOrd="0" presId="urn:microsoft.com/office/officeart/2005/8/layout/lProcess2"/>
    <dgm:cxn modelId="{3124B614-C940-4875-B3E9-6C768D3524EB}" srcId="{6A044D45-2969-4404-B145-201C058B1812}" destId="{6E1D9F3B-4345-4E1E-96A2-6BA5F1972869}" srcOrd="1" destOrd="0" parTransId="{DEB87C3A-9D1B-432C-A166-EBE44D6C935D}" sibTransId="{6BE3AF6E-1024-4687-9D31-E700910BA453}"/>
    <dgm:cxn modelId="{A909C3D4-4940-407A-B0E3-1A7E5852697D}" type="presOf" srcId="{929AD714-0348-4942-9791-D89C19A4FF56}" destId="{BE1CD74C-D9D1-4581-950E-CA5D84B3462D}" srcOrd="0" destOrd="0" presId="urn:microsoft.com/office/officeart/2005/8/layout/lProcess2"/>
    <dgm:cxn modelId="{AEB5C7E5-E36B-4D6F-99EA-80B48EEB77DE}" type="presOf" srcId="{FA566204-DA35-4514-BFCB-C6E01EBFAFE0}" destId="{FBF6C15B-BE23-49B8-B89F-6795D466EBDC}" srcOrd="1" destOrd="0" presId="urn:microsoft.com/office/officeart/2005/8/layout/lProcess2"/>
    <dgm:cxn modelId="{E782BF66-8BAF-408E-A933-D5729846C973}" srcId="{4EB6A415-B5A4-4BA9-B767-696FFCFC290F}" destId="{6A044D45-2969-4404-B145-201C058B1812}" srcOrd="0" destOrd="0" parTransId="{78EFD5AD-6803-4A20-AC55-145FAC9351AA}" sibTransId="{CE4EC21D-34B5-4F29-8590-17512DC2166F}"/>
    <dgm:cxn modelId="{BBEBFCBD-F94B-4C67-8DA0-109A36F4BAB9}" type="presOf" srcId="{7A8355B9-BAC2-47CE-8AD9-8377F98526B6}" destId="{B460DA71-A361-43AE-937B-9A3D32A75070}" srcOrd="0" destOrd="0" presId="urn:microsoft.com/office/officeart/2005/8/layout/lProcess2"/>
    <dgm:cxn modelId="{32F16942-15B3-49BC-BDAE-EA2A034739AC}" type="presOf" srcId="{F59CA2C8-4111-4EEC-8ABE-E9C6BA611280}" destId="{C94BA1FD-6003-41EF-B1A0-333850EA8FD0}" srcOrd="0" destOrd="0" presId="urn:microsoft.com/office/officeart/2005/8/layout/lProcess2"/>
    <dgm:cxn modelId="{20F88B88-E647-4364-B289-32714B5D9DD9}" srcId="{FA566204-DA35-4514-BFCB-C6E01EBFAFE0}" destId="{7A8355B9-BAC2-47CE-8AD9-8377F98526B6}" srcOrd="1" destOrd="0" parTransId="{C72AF281-E6A4-43A8-B730-B75545902A5C}" sibTransId="{6739F1D1-ACEF-41F1-A802-C7AF7F80F0C5}"/>
    <dgm:cxn modelId="{350A608B-C32D-42B6-8A61-BAD18D8D866F}" type="presOf" srcId="{6A044D45-2969-4404-B145-201C058B1812}" destId="{54A30E7E-2439-48B2-9693-CA1C8390D454}" srcOrd="0" destOrd="0" presId="urn:microsoft.com/office/officeart/2005/8/layout/lProcess2"/>
    <dgm:cxn modelId="{95A2235D-84EA-45B8-94D1-88655D946C2A}" srcId="{6A044D45-2969-4404-B145-201C058B1812}" destId="{929AD714-0348-4942-9791-D89C19A4FF56}" srcOrd="0" destOrd="0" parTransId="{8613FD5E-3726-4643-BFEB-33617E079A26}" sibTransId="{39A8CCD3-CCE4-41B3-B94A-7042B4037E8D}"/>
    <dgm:cxn modelId="{D0370DB1-33EA-413E-8B9F-DA52DED28C46}" srcId="{4EB6A415-B5A4-4BA9-B767-696FFCFC290F}" destId="{FA566204-DA35-4514-BFCB-C6E01EBFAFE0}" srcOrd="1" destOrd="0" parTransId="{EB615BF2-25FC-4D9A-962B-F34877F68009}" sibTransId="{037A908E-29D9-4B80-A2EF-F4548B0E7938}"/>
    <dgm:cxn modelId="{204031B6-9DE5-4EBF-B2D7-34159CD1859E}" type="presOf" srcId="{FA566204-DA35-4514-BFCB-C6E01EBFAFE0}" destId="{BD0A5D74-2803-472E-9C65-0ED4AD4A6943}" srcOrd="0" destOrd="0" presId="urn:microsoft.com/office/officeart/2005/8/layout/lProcess2"/>
    <dgm:cxn modelId="{EF90EE30-F3DE-4281-953A-3D8C683C17A9}" type="presOf" srcId="{4EB6A415-B5A4-4BA9-B767-696FFCFC290F}" destId="{C1ECD1FA-9FE7-4DFF-A1EB-F0F32F36EB4C}" srcOrd="0" destOrd="0" presId="urn:microsoft.com/office/officeart/2005/8/layout/lProcess2"/>
    <dgm:cxn modelId="{496F0875-7CC9-4F0A-ADC4-99EA6CFC292F}" type="presParOf" srcId="{C1ECD1FA-9FE7-4DFF-A1EB-F0F32F36EB4C}" destId="{311338DD-24FE-4863-9743-7DA037F98B76}" srcOrd="0" destOrd="0" presId="urn:microsoft.com/office/officeart/2005/8/layout/lProcess2"/>
    <dgm:cxn modelId="{F440735A-5E7C-4C6B-8D37-0378320958D8}" type="presParOf" srcId="{311338DD-24FE-4863-9743-7DA037F98B76}" destId="{54A30E7E-2439-48B2-9693-CA1C8390D454}" srcOrd="0" destOrd="0" presId="urn:microsoft.com/office/officeart/2005/8/layout/lProcess2"/>
    <dgm:cxn modelId="{B7D95031-523A-4E9D-A640-91CE733871A2}" type="presParOf" srcId="{311338DD-24FE-4863-9743-7DA037F98B76}" destId="{6F9E0FD3-6522-468E-83E7-4831FBF2E0BB}" srcOrd="1" destOrd="0" presId="urn:microsoft.com/office/officeart/2005/8/layout/lProcess2"/>
    <dgm:cxn modelId="{EB771F29-0E34-4698-B3CA-0B0DC50E22FA}" type="presParOf" srcId="{311338DD-24FE-4863-9743-7DA037F98B76}" destId="{BF8B1037-F0B6-43CB-A61C-E359C7DF9CD7}" srcOrd="2" destOrd="0" presId="urn:microsoft.com/office/officeart/2005/8/layout/lProcess2"/>
    <dgm:cxn modelId="{E6B331EB-D71A-4017-BA91-A90D61658A8C}" type="presParOf" srcId="{BF8B1037-F0B6-43CB-A61C-E359C7DF9CD7}" destId="{BF0CCABB-AE87-45CB-82AB-DF7ACC5F43C5}" srcOrd="0" destOrd="0" presId="urn:microsoft.com/office/officeart/2005/8/layout/lProcess2"/>
    <dgm:cxn modelId="{A2EDC8CC-948D-48C0-AB5D-9862E9FF0142}" type="presParOf" srcId="{BF0CCABB-AE87-45CB-82AB-DF7ACC5F43C5}" destId="{BE1CD74C-D9D1-4581-950E-CA5D84B3462D}" srcOrd="0" destOrd="0" presId="urn:microsoft.com/office/officeart/2005/8/layout/lProcess2"/>
    <dgm:cxn modelId="{CD9A5CD6-CC5D-481E-9EED-B533B02D6929}" type="presParOf" srcId="{BF0CCABB-AE87-45CB-82AB-DF7ACC5F43C5}" destId="{D3B7EB1A-5930-4E14-B91D-47969C31CB7A}" srcOrd="1" destOrd="0" presId="urn:microsoft.com/office/officeart/2005/8/layout/lProcess2"/>
    <dgm:cxn modelId="{99B23F8F-9F52-4668-BF07-0DC6F0E8A46C}" type="presParOf" srcId="{BF0CCABB-AE87-45CB-82AB-DF7ACC5F43C5}" destId="{DA675471-B7EB-42AA-BEC1-30585AA8D16C}" srcOrd="2" destOrd="0" presId="urn:microsoft.com/office/officeart/2005/8/layout/lProcess2"/>
    <dgm:cxn modelId="{816929AA-4071-4C45-921A-5E8F40A628F2}" type="presParOf" srcId="{C1ECD1FA-9FE7-4DFF-A1EB-F0F32F36EB4C}" destId="{8987BEDC-ACB0-461C-B5E2-928778C9C87B}" srcOrd="1" destOrd="0" presId="urn:microsoft.com/office/officeart/2005/8/layout/lProcess2"/>
    <dgm:cxn modelId="{0595AA58-C2EE-415A-AE42-8C7D13857AED}" type="presParOf" srcId="{C1ECD1FA-9FE7-4DFF-A1EB-F0F32F36EB4C}" destId="{374CDA22-B10C-4C88-AD01-775DDBF08D4C}" srcOrd="2" destOrd="0" presId="urn:microsoft.com/office/officeart/2005/8/layout/lProcess2"/>
    <dgm:cxn modelId="{DE447A1F-CAAF-4625-840A-8E874848A7D6}" type="presParOf" srcId="{374CDA22-B10C-4C88-AD01-775DDBF08D4C}" destId="{BD0A5D74-2803-472E-9C65-0ED4AD4A6943}" srcOrd="0" destOrd="0" presId="urn:microsoft.com/office/officeart/2005/8/layout/lProcess2"/>
    <dgm:cxn modelId="{A9EAA78F-2BF8-45C1-8D6A-EE82F989EE0B}" type="presParOf" srcId="{374CDA22-B10C-4C88-AD01-775DDBF08D4C}" destId="{FBF6C15B-BE23-49B8-B89F-6795D466EBDC}" srcOrd="1" destOrd="0" presId="urn:microsoft.com/office/officeart/2005/8/layout/lProcess2"/>
    <dgm:cxn modelId="{572B7A64-72EF-4406-94F6-6B1403EBB450}" type="presParOf" srcId="{374CDA22-B10C-4C88-AD01-775DDBF08D4C}" destId="{58C5DBF6-547C-48E0-AED0-8624967D7C88}" srcOrd="2" destOrd="0" presId="urn:microsoft.com/office/officeart/2005/8/layout/lProcess2"/>
    <dgm:cxn modelId="{24276E9F-697C-47B0-94DC-6CC951E07DE8}" type="presParOf" srcId="{58C5DBF6-547C-48E0-AED0-8624967D7C88}" destId="{4A56BD9B-C83C-4E89-9DA3-1A104641058A}" srcOrd="0" destOrd="0" presId="urn:microsoft.com/office/officeart/2005/8/layout/lProcess2"/>
    <dgm:cxn modelId="{8CEC6B22-DAE4-42E6-8208-147F79581155}" type="presParOf" srcId="{4A56BD9B-C83C-4E89-9DA3-1A104641058A}" destId="{C94BA1FD-6003-41EF-B1A0-333850EA8FD0}" srcOrd="0" destOrd="0" presId="urn:microsoft.com/office/officeart/2005/8/layout/lProcess2"/>
    <dgm:cxn modelId="{D55022A8-4F26-48E6-A759-6E4E576AB47E}" type="presParOf" srcId="{4A56BD9B-C83C-4E89-9DA3-1A104641058A}" destId="{8906C623-BBFA-4AB2-89D8-B213BB2587B2}" srcOrd="1" destOrd="0" presId="urn:microsoft.com/office/officeart/2005/8/layout/lProcess2"/>
    <dgm:cxn modelId="{0D506380-180B-4D50-8531-0739D71AFFC9}" type="presParOf" srcId="{4A56BD9B-C83C-4E89-9DA3-1A104641058A}" destId="{B460DA71-A361-43AE-937B-9A3D32A75070}"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0C1CE0C-32DF-4AB8-8591-0252C173D02B}" type="doc">
      <dgm:prSet loTypeId="urn:microsoft.com/office/officeart/2005/8/layout/list1" loCatId="list" qsTypeId="urn:microsoft.com/office/officeart/2005/8/quickstyle/3d2" qsCatId="3D" csTypeId="urn:microsoft.com/office/officeart/2005/8/colors/colorful1#2" csCatId="colorful" phldr="1"/>
      <dgm:spPr/>
      <dgm:t>
        <a:bodyPr/>
        <a:lstStyle/>
        <a:p>
          <a:endParaRPr lang="en-US"/>
        </a:p>
      </dgm:t>
    </dgm:pt>
    <dgm:pt modelId="{820F4768-34DD-42C4-9318-2BB055C2142C}">
      <dgm:prSet/>
      <dgm:spPr/>
      <dgm:t>
        <a:bodyPr/>
        <a:lstStyle/>
        <a:p>
          <a:pPr algn="ctr" rtl="1"/>
          <a:r>
            <a:rPr lang="fa-IR" dirty="0" smtClean="0">
              <a:cs typeface="B Titr" pitchFamily="2" charset="-78"/>
            </a:rPr>
            <a:t>ابزار مالی مبتنی بر حق مالی</a:t>
          </a:r>
          <a:endParaRPr lang="en-US" dirty="0">
            <a:cs typeface="B Titr" pitchFamily="2" charset="-78"/>
          </a:endParaRPr>
        </a:p>
      </dgm:t>
    </dgm:pt>
    <dgm:pt modelId="{0B17A2BA-1915-4C12-AA70-74FB58A7F29C}" type="parTrans" cxnId="{512FE19B-AA49-4104-A31B-994E9BFDA8BB}">
      <dgm:prSet/>
      <dgm:spPr/>
      <dgm:t>
        <a:bodyPr/>
        <a:lstStyle/>
        <a:p>
          <a:endParaRPr lang="en-US"/>
        </a:p>
      </dgm:t>
    </dgm:pt>
    <dgm:pt modelId="{20BCE685-059D-4024-AE2C-215BA814F1ED}" type="sibTrans" cxnId="{512FE19B-AA49-4104-A31B-994E9BFDA8BB}">
      <dgm:prSet/>
      <dgm:spPr/>
      <dgm:t>
        <a:bodyPr/>
        <a:lstStyle/>
        <a:p>
          <a:endParaRPr lang="en-US"/>
        </a:p>
      </dgm:t>
    </dgm:pt>
    <dgm:pt modelId="{8B4222AC-EEEF-4559-AD3A-37AE6CBBF240}">
      <dgm:prSet/>
      <dgm:spPr/>
      <dgm:t>
        <a:bodyPr/>
        <a:lstStyle/>
        <a:p>
          <a:pPr algn="r" rtl="1"/>
          <a:r>
            <a:rPr lang="fa-IR" dirty="0" smtClean="0">
              <a:cs typeface="B Zar" panose="00000400000000000000" pitchFamily="2" charset="-78"/>
            </a:rPr>
            <a:t>سهام شرکت‌های سرمایه‌گذاری مسکن</a:t>
          </a:r>
          <a:endParaRPr lang="en-US" dirty="0">
            <a:cs typeface="B Zar" panose="00000400000000000000" pitchFamily="2" charset="-78"/>
          </a:endParaRPr>
        </a:p>
      </dgm:t>
    </dgm:pt>
    <dgm:pt modelId="{4558E229-04D6-4A91-8854-E5EEA42D62AF}" type="parTrans" cxnId="{C22758D7-3914-49D3-B211-E8BE1132A4B8}">
      <dgm:prSet/>
      <dgm:spPr/>
      <dgm:t>
        <a:bodyPr/>
        <a:lstStyle/>
        <a:p>
          <a:endParaRPr lang="en-US"/>
        </a:p>
      </dgm:t>
    </dgm:pt>
    <dgm:pt modelId="{767B0022-40BE-445C-AAEF-7CF990AAAEE4}" type="sibTrans" cxnId="{C22758D7-3914-49D3-B211-E8BE1132A4B8}">
      <dgm:prSet/>
      <dgm:spPr/>
      <dgm:t>
        <a:bodyPr/>
        <a:lstStyle/>
        <a:p>
          <a:endParaRPr lang="en-US"/>
        </a:p>
      </dgm:t>
    </dgm:pt>
    <dgm:pt modelId="{6D5B1F45-4A88-4263-B90A-1918D0847985}">
      <dgm:prSet/>
      <dgm:spPr/>
      <dgm:t>
        <a:bodyPr/>
        <a:lstStyle/>
        <a:p>
          <a:pPr algn="ctr" rtl="1"/>
          <a:r>
            <a:rPr lang="fa-IR" dirty="0" smtClean="0">
              <a:cs typeface="B Titr" pitchFamily="2" charset="-78"/>
            </a:rPr>
            <a:t>ابزار مالی مبتنی بر بدهی</a:t>
          </a:r>
          <a:endParaRPr lang="en-US" dirty="0">
            <a:cs typeface="B Titr" pitchFamily="2" charset="-78"/>
          </a:endParaRPr>
        </a:p>
      </dgm:t>
    </dgm:pt>
    <dgm:pt modelId="{DF06A1F0-ED3B-4157-B556-73536574A156}" type="parTrans" cxnId="{26E32D12-A867-49CF-BEAC-D115D27C64F8}">
      <dgm:prSet/>
      <dgm:spPr/>
      <dgm:t>
        <a:bodyPr/>
        <a:lstStyle/>
        <a:p>
          <a:endParaRPr lang="en-US"/>
        </a:p>
      </dgm:t>
    </dgm:pt>
    <dgm:pt modelId="{DABA4213-2846-4C6B-AE4E-4EDB23F2A243}" type="sibTrans" cxnId="{26E32D12-A867-49CF-BEAC-D115D27C64F8}">
      <dgm:prSet/>
      <dgm:spPr/>
      <dgm:t>
        <a:bodyPr/>
        <a:lstStyle/>
        <a:p>
          <a:endParaRPr lang="en-US"/>
        </a:p>
      </dgm:t>
    </dgm:pt>
    <dgm:pt modelId="{F675BFCF-74E5-453F-99BD-63591B60A3B1}">
      <dgm:prSet/>
      <dgm:spPr/>
      <dgm:t>
        <a:bodyPr/>
        <a:lstStyle/>
        <a:p>
          <a:pPr algn="r" rtl="1"/>
          <a:r>
            <a:rPr lang="fa-IR" dirty="0" smtClean="0">
              <a:cs typeface="B Zar" panose="00000400000000000000" pitchFamily="2" charset="-78"/>
            </a:rPr>
            <a:t>اوراق بهادار با پشتوانۀ وام‌های رهنی  </a:t>
          </a:r>
          <a:endParaRPr lang="en-US" dirty="0">
            <a:cs typeface="B Zar" panose="00000400000000000000" pitchFamily="2" charset="-78"/>
          </a:endParaRPr>
        </a:p>
      </dgm:t>
    </dgm:pt>
    <dgm:pt modelId="{693F1DE2-715A-4DC7-946F-33EC97293DA9}" type="parTrans" cxnId="{22140562-B191-4300-AA86-3551F2F4D1DD}">
      <dgm:prSet/>
      <dgm:spPr/>
      <dgm:t>
        <a:bodyPr/>
        <a:lstStyle/>
        <a:p>
          <a:endParaRPr lang="en-US"/>
        </a:p>
      </dgm:t>
    </dgm:pt>
    <dgm:pt modelId="{3417474D-575E-48EE-9BAD-3F13B4BD6CB0}" type="sibTrans" cxnId="{22140562-B191-4300-AA86-3551F2F4D1DD}">
      <dgm:prSet/>
      <dgm:spPr/>
      <dgm:t>
        <a:bodyPr/>
        <a:lstStyle/>
        <a:p>
          <a:endParaRPr lang="en-US"/>
        </a:p>
      </dgm:t>
    </dgm:pt>
    <dgm:pt modelId="{0C4E4A45-EB72-4B13-89C2-75FBA748AD82}">
      <dgm:prSet/>
      <dgm:spPr/>
      <dgm:t>
        <a:bodyPr/>
        <a:lstStyle/>
        <a:p>
          <a:pPr algn="ctr" rtl="1"/>
          <a:r>
            <a:rPr lang="fa-IR" dirty="0" smtClean="0">
              <a:cs typeface="B Titr" pitchFamily="2" charset="-78"/>
            </a:rPr>
            <a:t>ابزار مالی بازار فارکس</a:t>
          </a:r>
          <a:endParaRPr lang="en-US" dirty="0">
            <a:cs typeface="B Titr" pitchFamily="2" charset="-78"/>
          </a:endParaRPr>
        </a:p>
      </dgm:t>
    </dgm:pt>
    <dgm:pt modelId="{C6609B98-08D1-48A7-B5EA-6A3916EEB3FA}" type="parTrans" cxnId="{D4AF5148-E44F-41F8-AA2D-CC28E5CD9A30}">
      <dgm:prSet/>
      <dgm:spPr/>
      <dgm:t>
        <a:bodyPr/>
        <a:lstStyle/>
        <a:p>
          <a:endParaRPr lang="en-US"/>
        </a:p>
      </dgm:t>
    </dgm:pt>
    <dgm:pt modelId="{04E0C683-5FAE-4FE8-AAE9-A4BD642A693D}" type="sibTrans" cxnId="{D4AF5148-E44F-41F8-AA2D-CC28E5CD9A30}">
      <dgm:prSet/>
      <dgm:spPr/>
      <dgm:t>
        <a:bodyPr/>
        <a:lstStyle/>
        <a:p>
          <a:endParaRPr lang="en-US"/>
        </a:p>
      </dgm:t>
    </dgm:pt>
    <dgm:pt modelId="{6ADA70B6-4FC1-4716-824F-221A13CB9256}">
      <dgm:prSet/>
      <dgm:spPr/>
      <dgm:t>
        <a:bodyPr/>
        <a:lstStyle/>
        <a:p>
          <a:pPr algn="r" rtl="1"/>
          <a:r>
            <a:rPr lang="fa-IR" dirty="0" smtClean="0">
              <a:cs typeface="B Zar" panose="00000400000000000000" pitchFamily="2" charset="-78"/>
            </a:rPr>
            <a:t>قرارداد تفاوت‌های سهام  شرکت‌های ساختمانی </a:t>
          </a:r>
          <a:endParaRPr lang="en-US" dirty="0">
            <a:cs typeface="B Zar" panose="00000400000000000000" pitchFamily="2" charset="-78"/>
          </a:endParaRPr>
        </a:p>
      </dgm:t>
    </dgm:pt>
    <dgm:pt modelId="{7513F0FA-468B-4FF1-9A56-355D31B281CE}" type="parTrans" cxnId="{9F44EBE8-406E-4EA9-AD44-9B72ECDC74D4}">
      <dgm:prSet/>
      <dgm:spPr/>
      <dgm:t>
        <a:bodyPr/>
        <a:lstStyle/>
        <a:p>
          <a:endParaRPr lang="en-US"/>
        </a:p>
      </dgm:t>
    </dgm:pt>
    <dgm:pt modelId="{FC695A3D-0A40-4031-84B2-4757F99B7EF4}" type="sibTrans" cxnId="{9F44EBE8-406E-4EA9-AD44-9B72ECDC74D4}">
      <dgm:prSet/>
      <dgm:spPr/>
      <dgm:t>
        <a:bodyPr/>
        <a:lstStyle/>
        <a:p>
          <a:endParaRPr lang="en-US"/>
        </a:p>
      </dgm:t>
    </dgm:pt>
    <dgm:pt modelId="{AA71FF52-1AA0-4B8F-AF8B-1987C9BC1017}" type="pres">
      <dgm:prSet presAssocID="{90C1CE0C-32DF-4AB8-8591-0252C173D02B}" presName="linear" presStyleCnt="0">
        <dgm:presLayoutVars>
          <dgm:dir val="rev"/>
          <dgm:animLvl val="lvl"/>
          <dgm:resizeHandles val="exact"/>
        </dgm:presLayoutVars>
      </dgm:prSet>
      <dgm:spPr/>
      <dgm:t>
        <a:bodyPr/>
        <a:lstStyle/>
        <a:p>
          <a:endParaRPr lang="en-US"/>
        </a:p>
      </dgm:t>
    </dgm:pt>
    <dgm:pt modelId="{F211AF6D-12BE-480C-866A-266A7FA96F6E}" type="pres">
      <dgm:prSet presAssocID="{820F4768-34DD-42C4-9318-2BB055C2142C}" presName="parentLin" presStyleCnt="0"/>
      <dgm:spPr/>
    </dgm:pt>
    <dgm:pt modelId="{1FAE768A-744B-4588-B07C-8943B38D1584}" type="pres">
      <dgm:prSet presAssocID="{820F4768-34DD-42C4-9318-2BB055C2142C}" presName="parentLeftMargin" presStyleLbl="node1" presStyleIdx="0" presStyleCnt="3"/>
      <dgm:spPr/>
      <dgm:t>
        <a:bodyPr/>
        <a:lstStyle/>
        <a:p>
          <a:endParaRPr lang="en-US"/>
        </a:p>
      </dgm:t>
    </dgm:pt>
    <dgm:pt modelId="{E8B5010A-5349-4512-8951-A7E9E401FF8C}" type="pres">
      <dgm:prSet presAssocID="{820F4768-34DD-42C4-9318-2BB055C2142C}" presName="parentText" presStyleLbl="node1" presStyleIdx="0" presStyleCnt="3">
        <dgm:presLayoutVars>
          <dgm:chMax val="0"/>
          <dgm:bulletEnabled val="1"/>
        </dgm:presLayoutVars>
      </dgm:prSet>
      <dgm:spPr/>
      <dgm:t>
        <a:bodyPr/>
        <a:lstStyle/>
        <a:p>
          <a:endParaRPr lang="en-US"/>
        </a:p>
      </dgm:t>
    </dgm:pt>
    <dgm:pt modelId="{77965B81-FFC4-4B92-873A-63675BF35FBE}" type="pres">
      <dgm:prSet presAssocID="{820F4768-34DD-42C4-9318-2BB055C2142C}" presName="negativeSpace" presStyleCnt="0"/>
      <dgm:spPr/>
    </dgm:pt>
    <dgm:pt modelId="{1CA45449-1253-42AA-8912-FA918DD972F3}" type="pres">
      <dgm:prSet presAssocID="{820F4768-34DD-42C4-9318-2BB055C2142C}" presName="childText" presStyleLbl="conFgAcc1" presStyleIdx="0" presStyleCnt="3">
        <dgm:presLayoutVars>
          <dgm:bulletEnabled val="1"/>
        </dgm:presLayoutVars>
      </dgm:prSet>
      <dgm:spPr/>
      <dgm:t>
        <a:bodyPr/>
        <a:lstStyle/>
        <a:p>
          <a:endParaRPr lang="en-US"/>
        </a:p>
      </dgm:t>
    </dgm:pt>
    <dgm:pt modelId="{B9CDF35D-0DD9-4DE8-8A21-17A8A261A542}" type="pres">
      <dgm:prSet presAssocID="{20BCE685-059D-4024-AE2C-215BA814F1ED}" presName="spaceBetweenRectangles" presStyleCnt="0"/>
      <dgm:spPr/>
    </dgm:pt>
    <dgm:pt modelId="{88411DC5-0D70-4055-8500-FC8A610379DC}" type="pres">
      <dgm:prSet presAssocID="{6D5B1F45-4A88-4263-B90A-1918D0847985}" presName="parentLin" presStyleCnt="0"/>
      <dgm:spPr/>
    </dgm:pt>
    <dgm:pt modelId="{0FEB7321-672B-46BC-BBCB-9E99A1017686}" type="pres">
      <dgm:prSet presAssocID="{6D5B1F45-4A88-4263-B90A-1918D0847985}" presName="parentLeftMargin" presStyleLbl="node1" presStyleIdx="0" presStyleCnt="3"/>
      <dgm:spPr/>
      <dgm:t>
        <a:bodyPr/>
        <a:lstStyle/>
        <a:p>
          <a:endParaRPr lang="en-US"/>
        </a:p>
      </dgm:t>
    </dgm:pt>
    <dgm:pt modelId="{EF408BA3-516D-43FF-AD2E-054408F58831}" type="pres">
      <dgm:prSet presAssocID="{6D5B1F45-4A88-4263-B90A-1918D0847985}" presName="parentText" presStyleLbl="node1" presStyleIdx="1" presStyleCnt="3">
        <dgm:presLayoutVars>
          <dgm:chMax val="0"/>
          <dgm:bulletEnabled val="1"/>
        </dgm:presLayoutVars>
      </dgm:prSet>
      <dgm:spPr/>
      <dgm:t>
        <a:bodyPr/>
        <a:lstStyle/>
        <a:p>
          <a:endParaRPr lang="en-US"/>
        </a:p>
      </dgm:t>
    </dgm:pt>
    <dgm:pt modelId="{BA7106F0-7A6C-461D-8FF3-D7DD980C87F3}" type="pres">
      <dgm:prSet presAssocID="{6D5B1F45-4A88-4263-B90A-1918D0847985}" presName="negativeSpace" presStyleCnt="0"/>
      <dgm:spPr/>
    </dgm:pt>
    <dgm:pt modelId="{2BE66457-20D1-48E6-A210-EE0F3AB9D4E0}" type="pres">
      <dgm:prSet presAssocID="{6D5B1F45-4A88-4263-B90A-1918D0847985}" presName="childText" presStyleLbl="conFgAcc1" presStyleIdx="1" presStyleCnt="3">
        <dgm:presLayoutVars>
          <dgm:bulletEnabled val="1"/>
        </dgm:presLayoutVars>
      </dgm:prSet>
      <dgm:spPr/>
      <dgm:t>
        <a:bodyPr/>
        <a:lstStyle/>
        <a:p>
          <a:endParaRPr lang="en-US"/>
        </a:p>
      </dgm:t>
    </dgm:pt>
    <dgm:pt modelId="{8551119F-9525-4E41-B8D0-059D359B6ED1}" type="pres">
      <dgm:prSet presAssocID="{DABA4213-2846-4C6B-AE4E-4EDB23F2A243}" presName="spaceBetweenRectangles" presStyleCnt="0"/>
      <dgm:spPr/>
    </dgm:pt>
    <dgm:pt modelId="{9FBC27A7-40CF-4736-B76B-4B353FA9ED12}" type="pres">
      <dgm:prSet presAssocID="{0C4E4A45-EB72-4B13-89C2-75FBA748AD82}" presName="parentLin" presStyleCnt="0"/>
      <dgm:spPr/>
    </dgm:pt>
    <dgm:pt modelId="{FF38741C-89CB-48A8-9D2E-7DEB90BF5E8D}" type="pres">
      <dgm:prSet presAssocID="{0C4E4A45-EB72-4B13-89C2-75FBA748AD82}" presName="parentLeftMargin" presStyleLbl="node1" presStyleIdx="1" presStyleCnt="3"/>
      <dgm:spPr/>
      <dgm:t>
        <a:bodyPr/>
        <a:lstStyle/>
        <a:p>
          <a:endParaRPr lang="en-US"/>
        </a:p>
      </dgm:t>
    </dgm:pt>
    <dgm:pt modelId="{F030BDB6-372B-45BF-90A2-4B6FD4D463CD}" type="pres">
      <dgm:prSet presAssocID="{0C4E4A45-EB72-4B13-89C2-75FBA748AD82}" presName="parentText" presStyleLbl="node1" presStyleIdx="2" presStyleCnt="3">
        <dgm:presLayoutVars>
          <dgm:chMax val="0"/>
          <dgm:bulletEnabled val="1"/>
        </dgm:presLayoutVars>
      </dgm:prSet>
      <dgm:spPr/>
      <dgm:t>
        <a:bodyPr/>
        <a:lstStyle/>
        <a:p>
          <a:endParaRPr lang="en-US"/>
        </a:p>
      </dgm:t>
    </dgm:pt>
    <dgm:pt modelId="{C255CE8D-2A47-4E45-AEAF-CFFA90AE27AD}" type="pres">
      <dgm:prSet presAssocID="{0C4E4A45-EB72-4B13-89C2-75FBA748AD82}" presName="negativeSpace" presStyleCnt="0"/>
      <dgm:spPr/>
    </dgm:pt>
    <dgm:pt modelId="{3E814873-D13C-4DBF-AA5A-A17A900535DA}" type="pres">
      <dgm:prSet presAssocID="{0C4E4A45-EB72-4B13-89C2-75FBA748AD82}" presName="childText" presStyleLbl="conFgAcc1" presStyleIdx="2" presStyleCnt="3">
        <dgm:presLayoutVars>
          <dgm:bulletEnabled val="1"/>
        </dgm:presLayoutVars>
      </dgm:prSet>
      <dgm:spPr/>
      <dgm:t>
        <a:bodyPr/>
        <a:lstStyle/>
        <a:p>
          <a:endParaRPr lang="en-US"/>
        </a:p>
      </dgm:t>
    </dgm:pt>
  </dgm:ptLst>
  <dgm:cxnLst>
    <dgm:cxn modelId="{9F44EBE8-406E-4EA9-AD44-9B72ECDC74D4}" srcId="{0C4E4A45-EB72-4B13-89C2-75FBA748AD82}" destId="{6ADA70B6-4FC1-4716-824F-221A13CB9256}" srcOrd="0" destOrd="0" parTransId="{7513F0FA-468B-4FF1-9A56-355D31B281CE}" sibTransId="{FC695A3D-0A40-4031-84B2-4757F99B7EF4}"/>
    <dgm:cxn modelId="{06525016-53A3-452F-AED1-425E91C75937}" type="presOf" srcId="{0C4E4A45-EB72-4B13-89C2-75FBA748AD82}" destId="{F030BDB6-372B-45BF-90A2-4B6FD4D463CD}" srcOrd="1" destOrd="0" presId="urn:microsoft.com/office/officeart/2005/8/layout/list1"/>
    <dgm:cxn modelId="{C642F0B5-E2D6-43BE-B73C-856D9EEC830B}" type="presOf" srcId="{8B4222AC-EEEF-4559-AD3A-37AE6CBBF240}" destId="{1CA45449-1253-42AA-8912-FA918DD972F3}" srcOrd="0" destOrd="0" presId="urn:microsoft.com/office/officeart/2005/8/layout/list1"/>
    <dgm:cxn modelId="{395BC674-4CE1-4051-839C-49DD412D795D}" type="presOf" srcId="{6D5B1F45-4A88-4263-B90A-1918D0847985}" destId="{EF408BA3-516D-43FF-AD2E-054408F58831}" srcOrd="1" destOrd="0" presId="urn:microsoft.com/office/officeart/2005/8/layout/list1"/>
    <dgm:cxn modelId="{26E32D12-A867-49CF-BEAC-D115D27C64F8}" srcId="{90C1CE0C-32DF-4AB8-8591-0252C173D02B}" destId="{6D5B1F45-4A88-4263-B90A-1918D0847985}" srcOrd="1" destOrd="0" parTransId="{DF06A1F0-ED3B-4157-B556-73536574A156}" sibTransId="{DABA4213-2846-4C6B-AE4E-4EDB23F2A243}"/>
    <dgm:cxn modelId="{EC5C6CA3-92D9-46EF-997C-17B62724690C}" type="presOf" srcId="{90C1CE0C-32DF-4AB8-8591-0252C173D02B}" destId="{AA71FF52-1AA0-4B8F-AF8B-1987C9BC1017}" srcOrd="0" destOrd="0" presId="urn:microsoft.com/office/officeart/2005/8/layout/list1"/>
    <dgm:cxn modelId="{C22758D7-3914-49D3-B211-E8BE1132A4B8}" srcId="{820F4768-34DD-42C4-9318-2BB055C2142C}" destId="{8B4222AC-EEEF-4559-AD3A-37AE6CBBF240}" srcOrd="0" destOrd="0" parTransId="{4558E229-04D6-4A91-8854-E5EEA42D62AF}" sibTransId="{767B0022-40BE-445C-AAEF-7CF990AAAEE4}"/>
    <dgm:cxn modelId="{512FE19B-AA49-4104-A31B-994E9BFDA8BB}" srcId="{90C1CE0C-32DF-4AB8-8591-0252C173D02B}" destId="{820F4768-34DD-42C4-9318-2BB055C2142C}" srcOrd="0" destOrd="0" parTransId="{0B17A2BA-1915-4C12-AA70-74FB58A7F29C}" sibTransId="{20BCE685-059D-4024-AE2C-215BA814F1ED}"/>
    <dgm:cxn modelId="{22140562-B191-4300-AA86-3551F2F4D1DD}" srcId="{6D5B1F45-4A88-4263-B90A-1918D0847985}" destId="{F675BFCF-74E5-453F-99BD-63591B60A3B1}" srcOrd="0" destOrd="0" parTransId="{693F1DE2-715A-4DC7-946F-33EC97293DA9}" sibTransId="{3417474D-575E-48EE-9BAD-3F13B4BD6CB0}"/>
    <dgm:cxn modelId="{B6D3F1D9-3BDE-4FFF-A5EF-49161DC604EE}" type="presOf" srcId="{820F4768-34DD-42C4-9318-2BB055C2142C}" destId="{E8B5010A-5349-4512-8951-A7E9E401FF8C}" srcOrd="1" destOrd="0" presId="urn:microsoft.com/office/officeart/2005/8/layout/list1"/>
    <dgm:cxn modelId="{2285FE3C-E03E-47FC-B13D-588BEE313FCA}" type="presOf" srcId="{6D5B1F45-4A88-4263-B90A-1918D0847985}" destId="{0FEB7321-672B-46BC-BBCB-9E99A1017686}" srcOrd="0" destOrd="0" presId="urn:microsoft.com/office/officeart/2005/8/layout/list1"/>
    <dgm:cxn modelId="{D643E92E-21F8-460E-B6C8-974EA5BCAF71}" type="presOf" srcId="{6ADA70B6-4FC1-4716-824F-221A13CB9256}" destId="{3E814873-D13C-4DBF-AA5A-A17A900535DA}" srcOrd="0" destOrd="0" presId="urn:microsoft.com/office/officeart/2005/8/layout/list1"/>
    <dgm:cxn modelId="{D4AF5148-E44F-41F8-AA2D-CC28E5CD9A30}" srcId="{90C1CE0C-32DF-4AB8-8591-0252C173D02B}" destId="{0C4E4A45-EB72-4B13-89C2-75FBA748AD82}" srcOrd="2" destOrd="0" parTransId="{C6609B98-08D1-48A7-B5EA-6A3916EEB3FA}" sibTransId="{04E0C683-5FAE-4FE8-AAE9-A4BD642A693D}"/>
    <dgm:cxn modelId="{CE77C70E-FC28-478C-84EA-B7EC2D444062}" type="presOf" srcId="{F675BFCF-74E5-453F-99BD-63591B60A3B1}" destId="{2BE66457-20D1-48E6-A210-EE0F3AB9D4E0}" srcOrd="0" destOrd="0" presId="urn:microsoft.com/office/officeart/2005/8/layout/list1"/>
    <dgm:cxn modelId="{3DB088DC-20C8-476C-BAA5-C5A6AC10A721}" type="presOf" srcId="{0C4E4A45-EB72-4B13-89C2-75FBA748AD82}" destId="{FF38741C-89CB-48A8-9D2E-7DEB90BF5E8D}" srcOrd="0" destOrd="0" presId="urn:microsoft.com/office/officeart/2005/8/layout/list1"/>
    <dgm:cxn modelId="{EF927259-7906-44AB-80E0-9D307E08E7D8}" type="presOf" srcId="{820F4768-34DD-42C4-9318-2BB055C2142C}" destId="{1FAE768A-744B-4588-B07C-8943B38D1584}" srcOrd="0" destOrd="0" presId="urn:microsoft.com/office/officeart/2005/8/layout/list1"/>
    <dgm:cxn modelId="{02F73C2A-58AC-469C-8F7E-C276A42BE43E}" type="presParOf" srcId="{AA71FF52-1AA0-4B8F-AF8B-1987C9BC1017}" destId="{F211AF6D-12BE-480C-866A-266A7FA96F6E}" srcOrd="0" destOrd="0" presId="urn:microsoft.com/office/officeart/2005/8/layout/list1"/>
    <dgm:cxn modelId="{5D9D03C7-2B4A-4AB4-B7EE-82AFADDE093A}" type="presParOf" srcId="{F211AF6D-12BE-480C-866A-266A7FA96F6E}" destId="{1FAE768A-744B-4588-B07C-8943B38D1584}" srcOrd="0" destOrd="0" presId="urn:microsoft.com/office/officeart/2005/8/layout/list1"/>
    <dgm:cxn modelId="{27E00469-F474-4CD5-B1FD-BACCBEAD3DEE}" type="presParOf" srcId="{F211AF6D-12BE-480C-866A-266A7FA96F6E}" destId="{E8B5010A-5349-4512-8951-A7E9E401FF8C}" srcOrd="1" destOrd="0" presId="urn:microsoft.com/office/officeart/2005/8/layout/list1"/>
    <dgm:cxn modelId="{4CB68BCC-1331-4C96-8CF5-47D04C9CC17E}" type="presParOf" srcId="{AA71FF52-1AA0-4B8F-AF8B-1987C9BC1017}" destId="{77965B81-FFC4-4B92-873A-63675BF35FBE}" srcOrd="1" destOrd="0" presId="urn:microsoft.com/office/officeart/2005/8/layout/list1"/>
    <dgm:cxn modelId="{F2D4A373-38C6-46A6-907F-D2385848A3B1}" type="presParOf" srcId="{AA71FF52-1AA0-4B8F-AF8B-1987C9BC1017}" destId="{1CA45449-1253-42AA-8912-FA918DD972F3}" srcOrd="2" destOrd="0" presId="urn:microsoft.com/office/officeart/2005/8/layout/list1"/>
    <dgm:cxn modelId="{A1CA1F18-6C7F-40AF-83BB-7DA4946DF47B}" type="presParOf" srcId="{AA71FF52-1AA0-4B8F-AF8B-1987C9BC1017}" destId="{B9CDF35D-0DD9-4DE8-8A21-17A8A261A542}" srcOrd="3" destOrd="0" presId="urn:microsoft.com/office/officeart/2005/8/layout/list1"/>
    <dgm:cxn modelId="{6CEEFFA9-F6A2-405A-A7A8-908D98BD6979}" type="presParOf" srcId="{AA71FF52-1AA0-4B8F-AF8B-1987C9BC1017}" destId="{88411DC5-0D70-4055-8500-FC8A610379DC}" srcOrd="4" destOrd="0" presId="urn:microsoft.com/office/officeart/2005/8/layout/list1"/>
    <dgm:cxn modelId="{837B91DD-7DE5-48B2-A7C9-B4389475A4A4}" type="presParOf" srcId="{88411DC5-0D70-4055-8500-FC8A610379DC}" destId="{0FEB7321-672B-46BC-BBCB-9E99A1017686}" srcOrd="0" destOrd="0" presId="urn:microsoft.com/office/officeart/2005/8/layout/list1"/>
    <dgm:cxn modelId="{39BB5B82-6326-4176-AF53-5855019D1A1F}" type="presParOf" srcId="{88411DC5-0D70-4055-8500-FC8A610379DC}" destId="{EF408BA3-516D-43FF-AD2E-054408F58831}" srcOrd="1" destOrd="0" presId="urn:microsoft.com/office/officeart/2005/8/layout/list1"/>
    <dgm:cxn modelId="{C4E52F34-DE4B-4AC9-ACE2-A354D33E73EB}" type="presParOf" srcId="{AA71FF52-1AA0-4B8F-AF8B-1987C9BC1017}" destId="{BA7106F0-7A6C-461D-8FF3-D7DD980C87F3}" srcOrd="5" destOrd="0" presId="urn:microsoft.com/office/officeart/2005/8/layout/list1"/>
    <dgm:cxn modelId="{FA386D5F-643E-4FA6-A4A1-390697035BB1}" type="presParOf" srcId="{AA71FF52-1AA0-4B8F-AF8B-1987C9BC1017}" destId="{2BE66457-20D1-48E6-A210-EE0F3AB9D4E0}" srcOrd="6" destOrd="0" presId="urn:microsoft.com/office/officeart/2005/8/layout/list1"/>
    <dgm:cxn modelId="{9FA199E6-F75C-4386-A870-2F122445CD82}" type="presParOf" srcId="{AA71FF52-1AA0-4B8F-AF8B-1987C9BC1017}" destId="{8551119F-9525-4E41-B8D0-059D359B6ED1}" srcOrd="7" destOrd="0" presId="urn:microsoft.com/office/officeart/2005/8/layout/list1"/>
    <dgm:cxn modelId="{6D805BB0-495D-42E3-B863-7B9C6AB7FAAB}" type="presParOf" srcId="{AA71FF52-1AA0-4B8F-AF8B-1987C9BC1017}" destId="{9FBC27A7-40CF-4736-B76B-4B353FA9ED12}" srcOrd="8" destOrd="0" presId="urn:microsoft.com/office/officeart/2005/8/layout/list1"/>
    <dgm:cxn modelId="{DCEBD8DF-EDB0-40A7-9C27-E494BED59239}" type="presParOf" srcId="{9FBC27A7-40CF-4736-B76B-4B353FA9ED12}" destId="{FF38741C-89CB-48A8-9D2E-7DEB90BF5E8D}" srcOrd="0" destOrd="0" presId="urn:microsoft.com/office/officeart/2005/8/layout/list1"/>
    <dgm:cxn modelId="{BA5FEBFF-BAF0-4194-8924-9F38EE25A5B6}" type="presParOf" srcId="{9FBC27A7-40CF-4736-B76B-4B353FA9ED12}" destId="{F030BDB6-372B-45BF-90A2-4B6FD4D463CD}" srcOrd="1" destOrd="0" presId="urn:microsoft.com/office/officeart/2005/8/layout/list1"/>
    <dgm:cxn modelId="{10EEA9B4-A110-4193-9242-F499D7101BAC}" type="presParOf" srcId="{AA71FF52-1AA0-4B8F-AF8B-1987C9BC1017}" destId="{C255CE8D-2A47-4E45-AEAF-CFFA90AE27AD}" srcOrd="9" destOrd="0" presId="urn:microsoft.com/office/officeart/2005/8/layout/list1"/>
    <dgm:cxn modelId="{0CEC444F-B625-4935-A7AE-E138F8B62F68}" type="presParOf" srcId="{AA71FF52-1AA0-4B8F-AF8B-1987C9BC1017}" destId="{3E814873-D13C-4DBF-AA5A-A17A900535D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D81363-A1EC-4AF0-AABB-5DA3FEBAB8CA}" type="doc">
      <dgm:prSet loTypeId="urn:microsoft.com/office/officeart/2005/8/layout/list1" loCatId="list" qsTypeId="urn:microsoft.com/office/officeart/2005/8/quickstyle/simple5" qsCatId="simple" csTypeId="urn:microsoft.com/office/officeart/2005/8/colors/colorful1#8" csCatId="colorful" phldr="1"/>
      <dgm:spPr/>
      <dgm:t>
        <a:bodyPr/>
        <a:lstStyle/>
        <a:p>
          <a:endParaRPr lang="en-US"/>
        </a:p>
      </dgm:t>
    </dgm:pt>
    <dgm:pt modelId="{3DAD855A-6DB3-46C2-B843-61098535E58B}">
      <dgm:prSet custT="1"/>
      <dgm:spPr/>
      <dgm:t>
        <a:bodyPr/>
        <a:lstStyle/>
        <a:p>
          <a:pPr algn="ctr" rtl="1"/>
          <a:r>
            <a:rPr lang="fa-IR" sz="1800" dirty="0" smtClean="0">
              <a:latin typeface="Arial Unicode MS" pitchFamily="34" charset="-128"/>
              <a:ea typeface="Arial Unicode MS" pitchFamily="34" charset="-128"/>
              <a:cs typeface="B Titr" pitchFamily="2" charset="-78"/>
            </a:rPr>
            <a:t>محصولات مبتنی بر بدهی</a:t>
          </a:r>
          <a:endParaRPr lang="en-US" sz="1800" dirty="0">
            <a:latin typeface="Arial Unicode MS" pitchFamily="34" charset="-128"/>
            <a:ea typeface="Arial Unicode MS" pitchFamily="34" charset="-128"/>
            <a:cs typeface="B Titr" pitchFamily="2" charset="-78"/>
          </a:endParaRPr>
        </a:p>
      </dgm:t>
    </dgm:pt>
    <dgm:pt modelId="{D42B24A9-404F-4BEB-9ABB-EABFC219F703}" type="parTrans" cxnId="{93FDBA61-6989-47A2-961B-8127A0F4BF48}">
      <dgm:prSet/>
      <dgm:spPr/>
      <dgm:t>
        <a:bodyPr/>
        <a:lstStyle/>
        <a:p>
          <a:endParaRPr lang="en-US">
            <a:latin typeface="Arial Unicode MS" pitchFamily="34" charset="-128"/>
            <a:ea typeface="Arial Unicode MS" pitchFamily="34" charset="-128"/>
            <a:cs typeface="Arial Unicode MS" pitchFamily="34" charset="-128"/>
          </a:endParaRPr>
        </a:p>
      </dgm:t>
    </dgm:pt>
    <dgm:pt modelId="{67D38DBF-9588-4042-BC33-E2270C61363D}" type="sibTrans" cxnId="{93FDBA61-6989-47A2-961B-8127A0F4BF48}">
      <dgm:prSet/>
      <dgm:spPr/>
      <dgm:t>
        <a:bodyPr/>
        <a:lstStyle/>
        <a:p>
          <a:endParaRPr lang="en-US">
            <a:latin typeface="Arial Unicode MS" pitchFamily="34" charset="-128"/>
            <a:ea typeface="Arial Unicode MS" pitchFamily="34" charset="-128"/>
            <a:cs typeface="Arial Unicode MS" pitchFamily="34" charset="-128"/>
          </a:endParaRPr>
        </a:p>
      </dgm:t>
    </dgm:pt>
    <dgm:pt modelId="{E9820F6A-84DF-4958-A891-4501D78EFA62}">
      <dgm:prSet custT="1"/>
      <dgm:spPr/>
      <dgm:t>
        <a:bodyPr/>
        <a:lstStyle/>
        <a:p>
          <a:pPr rtl="1"/>
          <a:r>
            <a:rPr lang="fa-IR" sz="1600" dirty="0" smtClean="0">
              <a:latin typeface="Arial Unicode MS" pitchFamily="34" charset="-128"/>
              <a:ea typeface="Arial Unicode MS" pitchFamily="34" charset="-128"/>
              <a:cs typeface="B Nazanin" pitchFamily="2" charset="-78"/>
            </a:rPr>
            <a:t>اوراق مشارکت</a:t>
          </a:r>
          <a:endParaRPr lang="en-US" sz="1600" dirty="0">
            <a:latin typeface="Arial Unicode MS" pitchFamily="34" charset="-128"/>
            <a:ea typeface="Arial Unicode MS" pitchFamily="34" charset="-128"/>
            <a:cs typeface="B Nazanin" pitchFamily="2" charset="-78"/>
          </a:endParaRPr>
        </a:p>
      </dgm:t>
    </dgm:pt>
    <dgm:pt modelId="{640F6A7E-64CD-460B-9ACF-97619F5585A5}" type="parTrans" cxnId="{F434CEBC-0ACD-405F-88C6-DF22052DD83E}">
      <dgm:prSet/>
      <dgm:spPr/>
      <dgm:t>
        <a:bodyPr/>
        <a:lstStyle/>
        <a:p>
          <a:endParaRPr lang="en-US">
            <a:latin typeface="Arial Unicode MS" pitchFamily="34" charset="-128"/>
            <a:ea typeface="Arial Unicode MS" pitchFamily="34" charset="-128"/>
            <a:cs typeface="Arial Unicode MS" pitchFamily="34" charset="-128"/>
          </a:endParaRPr>
        </a:p>
      </dgm:t>
    </dgm:pt>
    <dgm:pt modelId="{82F34B82-B966-484E-929F-81564E6DCC06}" type="sibTrans" cxnId="{F434CEBC-0ACD-405F-88C6-DF22052DD83E}">
      <dgm:prSet/>
      <dgm:spPr/>
      <dgm:t>
        <a:bodyPr/>
        <a:lstStyle/>
        <a:p>
          <a:endParaRPr lang="en-US">
            <a:latin typeface="Arial Unicode MS" pitchFamily="34" charset="-128"/>
            <a:ea typeface="Arial Unicode MS" pitchFamily="34" charset="-128"/>
            <a:cs typeface="Arial Unicode MS" pitchFamily="34" charset="-128"/>
          </a:endParaRPr>
        </a:p>
      </dgm:t>
    </dgm:pt>
    <dgm:pt modelId="{F92E61A2-E0F7-4A94-BDBE-03698D1D23CC}">
      <dgm:prSet custT="1"/>
      <dgm:spPr/>
      <dgm:t>
        <a:bodyPr/>
        <a:lstStyle/>
        <a:p>
          <a:pPr rtl="1"/>
          <a:r>
            <a:rPr lang="fa-IR" sz="1600" dirty="0" smtClean="0">
              <a:latin typeface="Arial Unicode MS" pitchFamily="34" charset="-128"/>
              <a:ea typeface="Arial Unicode MS" pitchFamily="34" charset="-128"/>
              <a:cs typeface="B Nazanin" pitchFamily="2" charset="-78"/>
            </a:rPr>
            <a:t>گواهی سپرده</a:t>
          </a:r>
          <a:endParaRPr lang="en-US" sz="1600" dirty="0">
            <a:latin typeface="Arial Unicode MS" pitchFamily="34" charset="-128"/>
            <a:ea typeface="Arial Unicode MS" pitchFamily="34" charset="-128"/>
            <a:cs typeface="B Nazanin" pitchFamily="2" charset="-78"/>
          </a:endParaRPr>
        </a:p>
      </dgm:t>
    </dgm:pt>
    <dgm:pt modelId="{F83FDFA4-450E-4AD3-8E4C-5D25EE43DA12}" type="parTrans" cxnId="{E01F3F60-A769-4A4D-B60D-1E8AC66C96DA}">
      <dgm:prSet/>
      <dgm:spPr/>
      <dgm:t>
        <a:bodyPr/>
        <a:lstStyle/>
        <a:p>
          <a:endParaRPr lang="en-US">
            <a:latin typeface="Arial Unicode MS" pitchFamily="34" charset="-128"/>
            <a:ea typeface="Arial Unicode MS" pitchFamily="34" charset="-128"/>
            <a:cs typeface="Arial Unicode MS" pitchFamily="34" charset="-128"/>
          </a:endParaRPr>
        </a:p>
      </dgm:t>
    </dgm:pt>
    <dgm:pt modelId="{D9656852-8B69-4C11-9A15-DA5A53894026}" type="sibTrans" cxnId="{E01F3F60-A769-4A4D-B60D-1E8AC66C96DA}">
      <dgm:prSet/>
      <dgm:spPr/>
      <dgm:t>
        <a:bodyPr/>
        <a:lstStyle/>
        <a:p>
          <a:endParaRPr lang="en-US">
            <a:latin typeface="Arial Unicode MS" pitchFamily="34" charset="-128"/>
            <a:ea typeface="Arial Unicode MS" pitchFamily="34" charset="-128"/>
            <a:cs typeface="Arial Unicode MS" pitchFamily="34" charset="-128"/>
          </a:endParaRPr>
        </a:p>
      </dgm:t>
    </dgm:pt>
    <dgm:pt modelId="{07965888-4196-4723-B42A-D5343B1C6DE0}">
      <dgm:prSet custT="1"/>
      <dgm:spPr/>
      <dgm:t>
        <a:bodyPr/>
        <a:lstStyle/>
        <a:p>
          <a:pPr rtl="1"/>
          <a:r>
            <a:rPr lang="fa-IR" sz="1600" dirty="0" smtClean="0">
              <a:latin typeface="Arial Unicode MS" pitchFamily="34" charset="-128"/>
              <a:ea typeface="Arial Unicode MS" pitchFamily="34" charset="-128"/>
              <a:cs typeface="B Nazanin" pitchFamily="2" charset="-78"/>
            </a:rPr>
            <a:t>اوراق بهادار با پشتوانۀ وام‌های رهنی</a:t>
          </a:r>
          <a:endParaRPr lang="en-US" sz="1600" dirty="0">
            <a:latin typeface="Arial Unicode MS" pitchFamily="34" charset="-128"/>
            <a:ea typeface="Arial Unicode MS" pitchFamily="34" charset="-128"/>
            <a:cs typeface="B Nazanin" pitchFamily="2" charset="-78"/>
          </a:endParaRPr>
        </a:p>
      </dgm:t>
    </dgm:pt>
    <dgm:pt modelId="{CAE33FC3-FCDC-4970-BDED-3D8BBA53B285}" type="parTrans" cxnId="{DA351129-ED94-4E61-B5F0-C4B8BB09E75C}">
      <dgm:prSet/>
      <dgm:spPr/>
      <dgm:t>
        <a:bodyPr/>
        <a:lstStyle/>
        <a:p>
          <a:endParaRPr lang="en-US">
            <a:latin typeface="Arial Unicode MS" pitchFamily="34" charset="-128"/>
            <a:ea typeface="Arial Unicode MS" pitchFamily="34" charset="-128"/>
            <a:cs typeface="Arial Unicode MS" pitchFamily="34" charset="-128"/>
          </a:endParaRPr>
        </a:p>
      </dgm:t>
    </dgm:pt>
    <dgm:pt modelId="{6DCA3DBA-6639-411E-B16A-E365014809AB}" type="sibTrans" cxnId="{DA351129-ED94-4E61-B5F0-C4B8BB09E75C}">
      <dgm:prSet/>
      <dgm:spPr/>
      <dgm:t>
        <a:bodyPr/>
        <a:lstStyle/>
        <a:p>
          <a:endParaRPr lang="en-US">
            <a:latin typeface="Arial Unicode MS" pitchFamily="34" charset="-128"/>
            <a:ea typeface="Arial Unicode MS" pitchFamily="34" charset="-128"/>
            <a:cs typeface="Arial Unicode MS" pitchFamily="34" charset="-128"/>
          </a:endParaRPr>
        </a:p>
      </dgm:t>
    </dgm:pt>
    <dgm:pt modelId="{FD8DA7BA-A0F9-4F80-8199-0E061B6C0360}">
      <dgm:prSet custT="1"/>
      <dgm:spPr/>
      <dgm:t>
        <a:bodyPr/>
        <a:lstStyle/>
        <a:p>
          <a:pPr rtl="1"/>
          <a:r>
            <a:rPr lang="fa-IR" sz="1600" dirty="0" smtClean="0">
              <a:latin typeface="Arial Unicode MS" pitchFamily="34" charset="-128"/>
              <a:ea typeface="Arial Unicode MS" pitchFamily="34" charset="-128"/>
              <a:cs typeface="B Nazanin" pitchFamily="2" charset="-78"/>
            </a:rPr>
            <a:t>اوراق صکوک</a:t>
          </a:r>
          <a:endParaRPr lang="fa-IR" sz="1600" dirty="0">
            <a:latin typeface="Arial Unicode MS" pitchFamily="34" charset="-128"/>
            <a:ea typeface="Arial Unicode MS" pitchFamily="34" charset="-128"/>
            <a:cs typeface="B Nazanin" pitchFamily="2" charset="-78"/>
          </a:endParaRPr>
        </a:p>
      </dgm:t>
    </dgm:pt>
    <dgm:pt modelId="{CD45DD0C-26C4-4BF9-B8B3-B2B11FD1DE8E}" type="parTrans" cxnId="{1A600956-585E-4E46-BC7F-7251898D6767}">
      <dgm:prSet/>
      <dgm:spPr/>
      <dgm:t>
        <a:bodyPr/>
        <a:lstStyle/>
        <a:p>
          <a:endParaRPr lang="en-US">
            <a:latin typeface="Arial Unicode MS" pitchFamily="34" charset="-128"/>
            <a:ea typeface="Arial Unicode MS" pitchFamily="34" charset="-128"/>
            <a:cs typeface="Arial Unicode MS" pitchFamily="34" charset="-128"/>
          </a:endParaRPr>
        </a:p>
      </dgm:t>
    </dgm:pt>
    <dgm:pt modelId="{EC9059B7-31DA-40E9-9C86-BA01B076679C}" type="sibTrans" cxnId="{1A600956-585E-4E46-BC7F-7251898D6767}">
      <dgm:prSet/>
      <dgm:spPr/>
      <dgm:t>
        <a:bodyPr/>
        <a:lstStyle/>
        <a:p>
          <a:endParaRPr lang="en-US">
            <a:latin typeface="Arial Unicode MS" pitchFamily="34" charset="-128"/>
            <a:ea typeface="Arial Unicode MS" pitchFamily="34" charset="-128"/>
            <a:cs typeface="Arial Unicode MS" pitchFamily="34" charset="-128"/>
          </a:endParaRPr>
        </a:p>
      </dgm:t>
    </dgm:pt>
    <dgm:pt modelId="{68BEB622-7108-4E58-A936-DAB92D59C342}">
      <dgm:prSet custT="1"/>
      <dgm:spPr/>
      <dgm:t>
        <a:bodyPr/>
        <a:lstStyle/>
        <a:p>
          <a:pPr rtl="1"/>
          <a:r>
            <a:rPr lang="fa-IR" sz="1600" dirty="0" smtClean="0">
              <a:latin typeface="Arial Unicode MS" pitchFamily="34" charset="-128"/>
              <a:ea typeface="Arial Unicode MS" pitchFamily="34" charset="-128"/>
              <a:cs typeface="B Nazanin" pitchFamily="2" charset="-78"/>
            </a:rPr>
            <a:t>اوراق استصناع</a:t>
          </a:r>
          <a:endParaRPr lang="en-US" sz="1600" dirty="0">
            <a:latin typeface="Arial Unicode MS" pitchFamily="34" charset="-128"/>
            <a:ea typeface="Arial Unicode MS" pitchFamily="34" charset="-128"/>
            <a:cs typeface="B Nazanin" pitchFamily="2" charset="-78"/>
          </a:endParaRPr>
        </a:p>
      </dgm:t>
    </dgm:pt>
    <dgm:pt modelId="{F74DCD93-FAA5-4AEF-B6A9-E03AEED1E269}" type="parTrans" cxnId="{5AD110F7-00D3-49BC-AA69-25922342DDF1}">
      <dgm:prSet/>
      <dgm:spPr/>
      <dgm:t>
        <a:bodyPr/>
        <a:lstStyle/>
        <a:p>
          <a:endParaRPr lang="en-US">
            <a:latin typeface="Arial Unicode MS" pitchFamily="34" charset="-128"/>
            <a:ea typeface="Arial Unicode MS" pitchFamily="34" charset="-128"/>
            <a:cs typeface="Arial Unicode MS" pitchFamily="34" charset="-128"/>
          </a:endParaRPr>
        </a:p>
      </dgm:t>
    </dgm:pt>
    <dgm:pt modelId="{5E587ABC-9DA5-412B-B68D-4BCA482BBA70}" type="sibTrans" cxnId="{5AD110F7-00D3-49BC-AA69-25922342DDF1}">
      <dgm:prSet/>
      <dgm:spPr/>
      <dgm:t>
        <a:bodyPr/>
        <a:lstStyle/>
        <a:p>
          <a:endParaRPr lang="en-US">
            <a:latin typeface="Arial Unicode MS" pitchFamily="34" charset="-128"/>
            <a:ea typeface="Arial Unicode MS" pitchFamily="34" charset="-128"/>
            <a:cs typeface="Arial Unicode MS" pitchFamily="34" charset="-128"/>
          </a:endParaRPr>
        </a:p>
      </dgm:t>
    </dgm:pt>
    <dgm:pt modelId="{951A2272-DDFA-4FED-8BE2-D0AB497359B8}">
      <dgm:prSet custT="1"/>
      <dgm:spPr/>
      <dgm:t>
        <a:bodyPr/>
        <a:lstStyle/>
        <a:p>
          <a:pPr algn="ctr" rtl="1"/>
          <a:r>
            <a:rPr lang="fa-IR" sz="1800" dirty="0" smtClean="0">
              <a:latin typeface="Arial Unicode MS" pitchFamily="34" charset="-128"/>
              <a:ea typeface="Arial Unicode MS" pitchFamily="34" charset="-128"/>
              <a:cs typeface="B Titr" pitchFamily="2" charset="-78"/>
            </a:rPr>
            <a:t>محصولات مبتنی بر سرمایه</a:t>
          </a:r>
          <a:endParaRPr lang="fa-IR" sz="1800" dirty="0">
            <a:latin typeface="Arial Unicode MS" pitchFamily="34" charset="-128"/>
            <a:ea typeface="Arial Unicode MS" pitchFamily="34" charset="-128"/>
            <a:cs typeface="B Titr" pitchFamily="2" charset="-78"/>
          </a:endParaRPr>
        </a:p>
      </dgm:t>
    </dgm:pt>
    <dgm:pt modelId="{621BBB82-08FC-4CBA-BA48-82C824AD7546}" type="parTrans" cxnId="{1148E991-2493-4B2A-8382-C4C082654B56}">
      <dgm:prSet/>
      <dgm:spPr/>
      <dgm:t>
        <a:bodyPr/>
        <a:lstStyle/>
        <a:p>
          <a:endParaRPr lang="en-US">
            <a:latin typeface="Arial Unicode MS" pitchFamily="34" charset="-128"/>
            <a:ea typeface="Arial Unicode MS" pitchFamily="34" charset="-128"/>
            <a:cs typeface="Arial Unicode MS" pitchFamily="34" charset="-128"/>
          </a:endParaRPr>
        </a:p>
      </dgm:t>
    </dgm:pt>
    <dgm:pt modelId="{19EE0329-DD92-47FB-93F6-3B1195F5F059}" type="sibTrans" cxnId="{1148E991-2493-4B2A-8382-C4C082654B56}">
      <dgm:prSet/>
      <dgm:spPr/>
      <dgm:t>
        <a:bodyPr/>
        <a:lstStyle/>
        <a:p>
          <a:endParaRPr lang="en-US">
            <a:latin typeface="Arial Unicode MS" pitchFamily="34" charset="-128"/>
            <a:ea typeface="Arial Unicode MS" pitchFamily="34" charset="-128"/>
            <a:cs typeface="Arial Unicode MS" pitchFamily="34" charset="-128"/>
          </a:endParaRPr>
        </a:p>
      </dgm:t>
    </dgm:pt>
    <dgm:pt modelId="{3EB8F24B-05E7-42D9-9039-FA64807F4384}">
      <dgm:prSet custT="1"/>
      <dgm:spPr/>
      <dgm:t>
        <a:bodyPr/>
        <a:lstStyle/>
        <a:p>
          <a:pPr rtl="1"/>
          <a:r>
            <a:rPr lang="fa-IR" sz="1600" dirty="0" smtClean="0">
              <a:latin typeface="Arial Unicode MS" pitchFamily="34" charset="-128"/>
              <a:ea typeface="Arial Unicode MS" pitchFamily="34" charset="-128"/>
              <a:cs typeface="B Nazanin" pitchFamily="2" charset="-78"/>
            </a:rPr>
            <a:t>واحدهای سرمایه‌گذاری صندوق‌ها</a:t>
          </a:r>
          <a:endParaRPr lang="en-US" sz="1600" dirty="0">
            <a:latin typeface="Arial Unicode MS" pitchFamily="34" charset="-128"/>
            <a:ea typeface="Arial Unicode MS" pitchFamily="34" charset="-128"/>
            <a:cs typeface="B Nazanin" pitchFamily="2" charset="-78"/>
          </a:endParaRPr>
        </a:p>
      </dgm:t>
    </dgm:pt>
    <dgm:pt modelId="{4E6DAC0A-A63C-4402-9A72-C8848B4E6977}" type="parTrans" cxnId="{AB1B38C7-8E05-4F19-A9F8-813E4FC43D74}">
      <dgm:prSet/>
      <dgm:spPr/>
      <dgm:t>
        <a:bodyPr/>
        <a:lstStyle/>
        <a:p>
          <a:endParaRPr lang="en-US">
            <a:latin typeface="Arial Unicode MS" pitchFamily="34" charset="-128"/>
            <a:ea typeface="Arial Unicode MS" pitchFamily="34" charset="-128"/>
            <a:cs typeface="Arial Unicode MS" pitchFamily="34" charset="-128"/>
          </a:endParaRPr>
        </a:p>
      </dgm:t>
    </dgm:pt>
    <dgm:pt modelId="{DB7A7E7F-112B-4248-88DA-6AAFB84CD1FA}" type="sibTrans" cxnId="{AB1B38C7-8E05-4F19-A9F8-813E4FC43D74}">
      <dgm:prSet/>
      <dgm:spPr/>
      <dgm:t>
        <a:bodyPr/>
        <a:lstStyle/>
        <a:p>
          <a:endParaRPr lang="en-US">
            <a:latin typeface="Arial Unicode MS" pitchFamily="34" charset="-128"/>
            <a:ea typeface="Arial Unicode MS" pitchFamily="34" charset="-128"/>
            <a:cs typeface="Arial Unicode MS" pitchFamily="34" charset="-128"/>
          </a:endParaRPr>
        </a:p>
      </dgm:t>
    </dgm:pt>
    <dgm:pt modelId="{701BAC11-13DA-458F-8C82-197CA4269A1B}">
      <dgm:prSet custT="1"/>
      <dgm:spPr/>
      <dgm:t>
        <a:bodyPr/>
        <a:lstStyle/>
        <a:p>
          <a:pPr rtl="1"/>
          <a:r>
            <a:rPr lang="fa-IR" sz="1600" dirty="0" smtClean="0">
              <a:latin typeface="Arial Unicode MS" pitchFamily="34" charset="-128"/>
              <a:ea typeface="Arial Unicode MS" pitchFamily="34" charset="-128"/>
              <a:cs typeface="B Nazanin" pitchFamily="2" charset="-78"/>
            </a:rPr>
            <a:t>صندوق قابل‌معامله در بورس</a:t>
          </a:r>
          <a:endParaRPr lang="en-US" sz="1600" dirty="0">
            <a:latin typeface="Arial Unicode MS" pitchFamily="34" charset="-128"/>
            <a:ea typeface="Arial Unicode MS" pitchFamily="34" charset="-128"/>
            <a:cs typeface="B Nazanin" pitchFamily="2" charset="-78"/>
          </a:endParaRPr>
        </a:p>
      </dgm:t>
    </dgm:pt>
    <dgm:pt modelId="{F4BD2878-C7DF-4752-8ABB-D7322C7BA605}" type="parTrans" cxnId="{E0CD4315-B5E0-4D17-B6CF-37136AD5E618}">
      <dgm:prSet/>
      <dgm:spPr/>
      <dgm:t>
        <a:bodyPr/>
        <a:lstStyle/>
        <a:p>
          <a:endParaRPr lang="en-US">
            <a:latin typeface="Arial Unicode MS" pitchFamily="34" charset="-128"/>
            <a:ea typeface="Arial Unicode MS" pitchFamily="34" charset="-128"/>
            <a:cs typeface="Arial Unicode MS" pitchFamily="34" charset="-128"/>
          </a:endParaRPr>
        </a:p>
      </dgm:t>
    </dgm:pt>
    <dgm:pt modelId="{0B16B84E-6E1F-40EE-B64F-2C089C39053C}" type="sibTrans" cxnId="{E0CD4315-B5E0-4D17-B6CF-37136AD5E618}">
      <dgm:prSet/>
      <dgm:spPr/>
      <dgm:t>
        <a:bodyPr/>
        <a:lstStyle/>
        <a:p>
          <a:endParaRPr lang="en-US">
            <a:latin typeface="Arial Unicode MS" pitchFamily="34" charset="-128"/>
            <a:ea typeface="Arial Unicode MS" pitchFamily="34" charset="-128"/>
            <a:cs typeface="Arial Unicode MS" pitchFamily="34" charset="-128"/>
          </a:endParaRPr>
        </a:p>
      </dgm:t>
    </dgm:pt>
    <dgm:pt modelId="{78251987-9848-4E19-82F5-B5A95CADBA36}">
      <dgm:prSet custT="1"/>
      <dgm:spPr/>
      <dgm:t>
        <a:bodyPr/>
        <a:lstStyle/>
        <a:p>
          <a:pPr rtl="1"/>
          <a:r>
            <a:rPr lang="fa-IR" sz="1600" dirty="0" smtClean="0">
              <a:latin typeface="Arial Unicode MS" pitchFamily="34" charset="-128"/>
              <a:ea typeface="Arial Unicode MS" pitchFamily="34" charset="-128"/>
              <a:cs typeface="B Nazanin" pitchFamily="2" charset="-78"/>
            </a:rPr>
            <a:t>صندوق زمین و ساختمان</a:t>
          </a:r>
          <a:endParaRPr lang="en-US" sz="1600" dirty="0">
            <a:latin typeface="Arial Unicode MS" pitchFamily="34" charset="-128"/>
            <a:ea typeface="Arial Unicode MS" pitchFamily="34" charset="-128"/>
            <a:cs typeface="B Nazanin" pitchFamily="2" charset="-78"/>
          </a:endParaRPr>
        </a:p>
      </dgm:t>
    </dgm:pt>
    <dgm:pt modelId="{017B8CB4-C0C6-45E4-B495-802C0F16F42B}" type="parTrans" cxnId="{C473EAA8-4EC3-4988-A106-776DD8C3FBD9}">
      <dgm:prSet/>
      <dgm:spPr/>
      <dgm:t>
        <a:bodyPr/>
        <a:lstStyle/>
        <a:p>
          <a:endParaRPr lang="en-US">
            <a:latin typeface="Arial Unicode MS" pitchFamily="34" charset="-128"/>
            <a:ea typeface="Arial Unicode MS" pitchFamily="34" charset="-128"/>
            <a:cs typeface="Arial Unicode MS" pitchFamily="34" charset="-128"/>
          </a:endParaRPr>
        </a:p>
      </dgm:t>
    </dgm:pt>
    <dgm:pt modelId="{876D4C6E-A11A-4FE8-9D10-F73993605CB6}" type="sibTrans" cxnId="{C473EAA8-4EC3-4988-A106-776DD8C3FBD9}">
      <dgm:prSet/>
      <dgm:spPr/>
      <dgm:t>
        <a:bodyPr/>
        <a:lstStyle/>
        <a:p>
          <a:endParaRPr lang="en-US">
            <a:latin typeface="Arial Unicode MS" pitchFamily="34" charset="-128"/>
            <a:ea typeface="Arial Unicode MS" pitchFamily="34" charset="-128"/>
            <a:cs typeface="Arial Unicode MS" pitchFamily="34" charset="-128"/>
          </a:endParaRPr>
        </a:p>
      </dgm:t>
    </dgm:pt>
    <dgm:pt modelId="{7331240C-840C-42BA-B4F1-0C38646A2028}">
      <dgm:prSet custT="1"/>
      <dgm:spPr/>
      <dgm:t>
        <a:bodyPr/>
        <a:lstStyle/>
        <a:p>
          <a:pPr rtl="1"/>
          <a:r>
            <a:rPr lang="fa-IR" sz="1600" dirty="0" smtClean="0">
              <a:latin typeface="Arial Unicode MS" pitchFamily="34" charset="-128"/>
              <a:ea typeface="Arial Unicode MS" pitchFamily="34" charset="-128"/>
              <a:cs typeface="B Nazanin" pitchFamily="2" charset="-78"/>
            </a:rPr>
            <a:t>صندوق طلا</a:t>
          </a:r>
          <a:endParaRPr lang="en-US" sz="1600" dirty="0">
            <a:latin typeface="Arial Unicode MS" pitchFamily="34" charset="-128"/>
            <a:ea typeface="Arial Unicode MS" pitchFamily="34" charset="-128"/>
            <a:cs typeface="B Nazanin" pitchFamily="2" charset="-78"/>
          </a:endParaRPr>
        </a:p>
      </dgm:t>
    </dgm:pt>
    <dgm:pt modelId="{37563FCB-B66B-4315-B95D-B8252E8C1C60}" type="parTrans" cxnId="{EA3DB8AE-0666-428C-BE61-FD4BC7938E10}">
      <dgm:prSet/>
      <dgm:spPr/>
      <dgm:t>
        <a:bodyPr/>
        <a:lstStyle/>
        <a:p>
          <a:endParaRPr lang="en-US">
            <a:latin typeface="Arial Unicode MS" pitchFamily="34" charset="-128"/>
            <a:ea typeface="Arial Unicode MS" pitchFamily="34" charset="-128"/>
            <a:cs typeface="Arial Unicode MS" pitchFamily="34" charset="-128"/>
          </a:endParaRPr>
        </a:p>
      </dgm:t>
    </dgm:pt>
    <dgm:pt modelId="{6413A9D6-E230-4791-B3B6-74A1A43B8E98}" type="sibTrans" cxnId="{EA3DB8AE-0666-428C-BE61-FD4BC7938E10}">
      <dgm:prSet/>
      <dgm:spPr/>
      <dgm:t>
        <a:bodyPr/>
        <a:lstStyle/>
        <a:p>
          <a:endParaRPr lang="en-US">
            <a:latin typeface="Arial Unicode MS" pitchFamily="34" charset="-128"/>
            <a:ea typeface="Arial Unicode MS" pitchFamily="34" charset="-128"/>
            <a:cs typeface="Arial Unicode MS" pitchFamily="34" charset="-128"/>
          </a:endParaRPr>
        </a:p>
      </dgm:t>
    </dgm:pt>
    <dgm:pt modelId="{5F17AB36-4769-4888-81F5-8BEB87AD10E9}">
      <dgm:prSet custT="1"/>
      <dgm:spPr/>
      <dgm:t>
        <a:bodyPr/>
        <a:lstStyle/>
        <a:p>
          <a:pPr rtl="1"/>
          <a:r>
            <a:rPr lang="fa-IR" sz="1600" dirty="0" smtClean="0">
              <a:latin typeface="Arial Unicode MS" pitchFamily="34" charset="-128"/>
              <a:ea typeface="Arial Unicode MS" pitchFamily="34" charset="-128"/>
              <a:cs typeface="B Nazanin" pitchFamily="2" charset="-78"/>
            </a:rPr>
            <a:t>صندوق پروژه</a:t>
          </a:r>
          <a:endParaRPr lang="en-US" sz="1600" dirty="0">
            <a:latin typeface="Arial Unicode MS" pitchFamily="34" charset="-128"/>
            <a:ea typeface="Arial Unicode MS" pitchFamily="34" charset="-128"/>
            <a:cs typeface="B Nazanin" pitchFamily="2" charset="-78"/>
          </a:endParaRPr>
        </a:p>
      </dgm:t>
    </dgm:pt>
    <dgm:pt modelId="{7D4D99D8-DFC4-4BD9-A75F-0E95C08CCE8B}" type="parTrans" cxnId="{04855571-6052-4BAE-B0F3-17797D6BFB50}">
      <dgm:prSet/>
      <dgm:spPr/>
      <dgm:t>
        <a:bodyPr/>
        <a:lstStyle/>
        <a:p>
          <a:endParaRPr lang="en-US">
            <a:latin typeface="Arial Unicode MS" pitchFamily="34" charset="-128"/>
            <a:ea typeface="Arial Unicode MS" pitchFamily="34" charset="-128"/>
            <a:cs typeface="Arial Unicode MS" pitchFamily="34" charset="-128"/>
          </a:endParaRPr>
        </a:p>
      </dgm:t>
    </dgm:pt>
    <dgm:pt modelId="{521C82A2-B736-4058-B7C7-FC172742BE9D}" type="sibTrans" cxnId="{04855571-6052-4BAE-B0F3-17797D6BFB50}">
      <dgm:prSet/>
      <dgm:spPr/>
      <dgm:t>
        <a:bodyPr/>
        <a:lstStyle/>
        <a:p>
          <a:endParaRPr lang="en-US">
            <a:latin typeface="Arial Unicode MS" pitchFamily="34" charset="-128"/>
            <a:ea typeface="Arial Unicode MS" pitchFamily="34" charset="-128"/>
            <a:cs typeface="Arial Unicode MS" pitchFamily="34" charset="-128"/>
          </a:endParaRPr>
        </a:p>
      </dgm:t>
    </dgm:pt>
    <dgm:pt modelId="{AA23392F-26A8-4E78-8C63-330BB0231887}" type="pres">
      <dgm:prSet presAssocID="{19D81363-A1EC-4AF0-AABB-5DA3FEBAB8CA}" presName="linear" presStyleCnt="0">
        <dgm:presLayoutVars>
          <dgm:dir/>
          <dgm:animLvl val="lvl"/>
          <dgm:resizeHandles val="exact"/>
        </dgm:presLayoutVars>
      </dgm:prSet>
      <dgm:spPr/>
      <dgm:t>
        <a:bodyPr/>
        <a:lstStyle/>
        <a:p>
          <a:endParaRPr lang="en-US"/>
        </a:p>
      </dgm:t>
    </dgm:pt>
    <dgm:pt modelId="{124E4CDD-AE38-4327-95DB-D9D0266457BC}" type="pres">
      <dgm:prSet presAssocID="{3DAD855A-6DB3-46C2-B843-61098535E58B}" presName="parentLin" presStyleCnt="0"/>
      <dgm:spPr/>
    </dgm:pt>
    <dgm:pt modelId="{E6EDA873-0A1F-4A57-B756-9E7B80F80CAC}" type="pres">
      <dgm:prSet presAssocID="{3DAD855A-6DB3-46C2-B843-61098535E58B}" presName="parentLeftMargin" presStyleLbl="node1" presStyleIdx="0" presStyleCnt="2"/>
      <dgm:spPr/>
      <dgm:t>
        <a:bodyPr/>
        <a:lstStyle/>
        <a:p>
          <a:endParaRPr lang="en-US"/>
        </a:p>
      </dgm:t>
    </dgm:pt>
    <dgm:pt modelId="{333CE387-E74E-41A1-8F01-959C0B144274}" type="pres">
      <dgm:prSet presAssocID="{3DAD855A-6DB3-46C2-B843-61098535E58B}" presName="parentText" presStyleLbl="node1" presStyleIdx="0" presStyleCnt="2" custScaleY="258947">
        <dgm:presLayoutVars>
          <dgm:chMax val="0"/>
          <dgm:bulletEnabled val="1"/>
        </dgm:presLayoutVars>
      </dgm:prSet>
      <dgm:spPr/>
      <dgm:t>
        <a:bodyPr/>
        <a:lstStyle/>
        <a:p>
          <a:endParaRPr lang="en-US"/>
        </a:p>
      </dgm:t>
    </dgm:pt>
    <dgm:pt modelId="{67529476-B276-4D6A-8F25-F506B9515FB2}" type="pres">
      <dgm:prSet presAssocID="{3DAD855A-6DB3-46C2-B843-61098535E58B}" presName="negativeSpace" presStyleCnt="0"/>
      <dgm:spPr/>
    </dgm:pt>
    <dgm:pt modelId="{F821394E-4E36-4A88-86F1-E562BBA3304D}" type="pres">
      <dgm:prSet presAssocID="{3DAD855A-6DB3-46C2-B843-61098535E58B}" presName="childText" presStyleLbl="conFgAcc1" presStyleIdx="0" presStyleCnt="2">
        <dgm:presLayoutVars>
          <dgm:bulletEnabled val="1"/>
        </dgm:presLayoutVars>
      </dgm:prSet>
      <dgm:spPr/>
      <dgm:t>
        <a:bodyPr/>
        <a:lstStyle/>
        <a:p>
          <a:endParaRPr lang="en-US"/>
        </a:p>
      </dgm:t>
    </dgm:pt>
    <dgm:pt modelId="{8A2B94CB-DDD8-4469-BF0F-6C81404D1050}" type="pres">
      <dgm:prSet presAssocID="{67D38DBF-9588-4042-BC33-E2270C61363D}" presName="spaceBetweenRectangles" presStyleCnt="0"/>
      <dgm:spPr/>
    </dgm:pt>
    <dgm:pt modelId="{7DA5695E-3F4D-4230-8E48-D50883C980AB}" type="pres">
      <dgm:prSet presAssocID="{951A2272-DDFA-4FED-8BE2-D0AB497359B8}" presName="parentLin" presStyleCnt="0"/>
      <dgm:spPr/>
    </dgm:pt>
    <dgm:pt modelId="{79F9963B-C248-4378-A7FB-2CA26864548C}" type="pres">
      <dgm:prSet presAssocID="{951A2272-DDFA-4FED-8BE2-D0AB497359B8}" presName="parentLeftMargin" presStyleLbl="node1" presStyleIdx="0" presStyleCnt="2"/>
      <dgm:spPr/>
      <dgm:t>
        <a:bodyPr/>
        <a:lstStyle/>
        <a:p>
          <a:endParaRPr lang="en-US"/>
        </a:p>
      </dgm:t>
    </dgm:pt>
    <dgm:pt modelId="{4780A99A-94FE-46F4-A9B2-3E01F24908F2}" type="pres">
      <dgm:prSet presAssocID="{951A2272-DDFA-4FED-8BE2-D0AB497359B8}" presName="parentText" presStyleLbl="node1" presStyleIdx="1" presStyleCnt="2" custScaleY="222011">
        <dgm:presLayoutVars>
          <dgm:chMax val="0"/>
          <dgm:bulletEnabled val="1"/>
        </dgm:presLayoutVars>
      </dgm:prSet>
      <dgm:spPr/>
      <dgm:t>
        <a:bodyPr/>
        <a:lstStyle/>
        <a:p>
          <a:endParaRPr lang="en-US"/>
        </a:p>
      </dgm:t>
    </dgm:pt>
    <dgm:pt modelId="{7AC75DEC-AA21-441D-BD48-375347970416}" type="pres">
      <dgm:prSet presAssocID="{951A2272-DDFA-4FED-8BE2-D0AB497359B8}" presName="negativeSpace" presStyleCnt="0"/>
      <dgm:spPr/>
    </dgm:pt>
    <dgm:pt modelId="{47273075-E3FB-4D4D-B4DE-6FACF2C42167}" type="pres">
      <dgm:prSet presAssocID="{951A2272-DDFA-4FED-8BE2-D0AB497359B8}" presName="childText" presStyleLbl="conFgAcc1" presStyleIdx="1" presStyleCnt="2">
        <dgm:presLayoutVars>
          <dgm:bulletEnabled val="1"/>
        </dgm:presLayoutVars>
      </dgm:prSet>
      <dgm:spPr/>
      <dgm:t>
        <a:bodyPr/>
        <a:lstStyle/>
        <a:p>
          <a:endParaRPr lang="en-US"/>
        </a:p>
      </dgm:t>
    </dgm:pt>
  </dgm:ptLst>
  <dgm:cxnLst>
    <dgm:cxn modelId="{1148E991-2493-4B2A-8382-C4C082654B56}" srcId="{19D81363-A1EC-4AF0-AABB-5DA3FEBAB8CA}" destId="{951A2272-DDFA-4FED-8BE2-D0AB497359B8}" srcOrd="1" destOrd="0" parTransId="{621BBB82-08FC-4CBA-BA48-82C824AD7546}" sibTransId="{19EE0329-DD92-47FB-93F6-3B1195F5F059}"/>
    <dgm:cxn modelId="{0FAAAF0A-E8DB-4522-80E2-84082667C3E9}" type="presOf" srcId="{5F17AB36-4769-4888-81F5-8BEB87AD10E9}" destId="{47273075-E3FB-4D4D-B4DE-6FACF2C42167}" srcOrd="0" destOrd="4" presId="urn:microsoft.com/office/officeart/2005/8/layout/list1"/>
    <dgm:cxn modelId="{C87EB559-154C-4D8E-806A-50B9DDED6D68}" type="presOf" srcId="{FD8DA7BA-A0F9-4F80-8199-0E061B6C0360}" destId="{F821394E-4E36-4A88-86F1-E562BBA3304D}" srcOrd="0" destOrd="3" presId="urn:microsoft.com/office/officeart/2005/8/layout/list1"/>
    <dgm:cxn modelId="{EBB33E5B-0628-4EAE-8B55-3B849A090CD6}" type="presOf" srcId="{951A2272-DDFA-4FED-8BE2-D0AB497359B8}" destId="{4780A99A-94FE-46F4-A9B2-3E01F24908F2}" srcOrd="1" destOrd="0" presId="urn:microsoft.com/office/officeart/2005/8/layout/list1"/>
    <dgm:cxn modelId="{F1D3C441-9088-43DA-B983-2195CEC6E6CE}" type="presOf" srcId="{701BAC11-13DA-458F-8C82-197CA4269A1B}" destId="{47273075-E3FB-4D4D-B4DE-6FACF2C42167}" srcOrd="0" destOrd="1" presId="urn:microsoft.com/office/officeart/2005/8/layout/list1"/>
    <dgm:cxn modelId="{F434CEBC-0ACD-405F-88C6-DF22052DD83E}" srcId="{3DAD855A-6DB3-46C2-B843-61098535E58B}" destId="{E9820F6A-84DF-4958-A891-4501D78EFA62}" srcOrd="0" destOrd="0" parTransId="{640F6A7E-64CD-460B-9ACF-97619F5585A5}" sibTransId="{82F34B82-B966-484E-929F-81564E6DCC06}"/>
    <dgm:cxn modelId="{CFF9589F-B151-40B7-BBC3-20FEEE68AB14}" type="presOf" srcId="{F92E61A2-E0F7-4A94-BDBE-03698D1D23CC}" destId="{F821394E-4E36-4A88-86F1-E562BBA3304D}" srcOrd="0" destOrd="1" presId="urn:microsoft.com/office/officeart/2005/8/layout/list1"/>
    <dgm:cxn modelId="{C473EAA8-4EC3-4988-A106-776DD8C3FBD9}" srcId="{951A2272-DDFA-4FED-8BE2-D0AB497359B8}" destId="{78251987-9848-4E19-82F5-B5A95CADBA36}" srcOrd="2" destOrd="0" parTransId="{017B8CB4-C0C6-45E4-B495-802C0F16F42B}" sibTransId="{876D4C6E-A11A-4FE8-9D10-F73993605CB6}"/>
    <dgm:cxn modelId="{04855571-6052-4BAE-B0F3-17797D6BFB50}" srcId="{951A2272-DDFA-4FED-8BE2-D0AB497359B8}" destId="{5F17AB36-4769-4888-81F5-8BEB87AD10E9}" srcOrd="4" destOrd="0" parTransId="{7D4D99D8-DFC4-4BD9-A75F-0E95C08CCE8B}" sibTransId="{521C82A2-B736-4058-B7C7-FC172742BE9D}"/>
    <dgm:cxn modelId="{35194C11-E546-4A93-B3B6-FD21EDD183FA}" type="presOf" srcId="{7331240C-840C-42BA-B4F1-0C38646A2028}" destId="{47273075-E3FB-4D4D-B4DE-6FACF2C42167}" srcOrd="0" destOrd="3" presId="urn:microsoft.com/office/officeart/2005/8/layout/list1"/>
    <dgm:cxn modelId="{EF777EA2-795C-40D4-A457-5B6272D52604}" type="presOf" srcId="{951A2272-DDFA-4FED-8BE2-D0AB497359B8}" destId="{79F9963B-C248-4378-A7FB-2CA26864548C}" srcOrd="0" destOrd="0" presId="urn:microsoft.com/office/officeart/2005/8/layout/list1"/>
    <dgm:cxn modelId="{E01F3F60-A769-4A4D-B60D-1E8AC66C96DA}" srcId="{3DAD855A-6DB3-46C2-B843-61098535E58B}" destId="{F92E61A2-E0F7-4A94-BDBE-03698D1D23CC}" srcOrd="1" destOrd="0" parTransId="{F83FDFA4-450E-4AD3-8E4C-5D25EE43DA12}" sibTransId="{D9656852-8B69-4C11-9A15-DA5A53894026}"/>
    <dgm:cxn modelId="{DA351129-ED94-4E61-B5F0-C4B8BB09E75C}" srcId="{3DAD855A-6DB3-46C2-B843-61098535E58B}" destId="{07965888-4196-4723-B42A-D5343B1C6DE0}" srcOrd="2" destOrd="0" parTransId="{CAE33FC3-FCDC-4970-BDED-3D8BBA53B285}" sibTransId="{6DCA3DBA-6639-411E-B16A-E365014809AB}"/>
    <dgm:cxn modelId="{F67E52EA-6F6C-4B61-BDBA-1C5357C3E0B5}" type="presOf" srcId="{3DAD855A-6DB3-46C2-B843-61098535E58B}" destId="{333CE387-E74E-41A1-8F01-959C0B144274}" srcOrd="1" destOrd="0" presId="urn:microsoft.com/office/officeart/2005/8/layout/list1"/>
    <dgm:cxn modelId="{EA3DB8AE-0666-428C-BE61-FD4BC7938E10}" srcId="{951A2272-DDFA-4FED-8BE2-D0AB497359B8}" destId="{7331240C-840C-42BA-B4F1-0C38646A2028}" srcOrd="3" destOrd="0" parTransId="{37563FCB-B66B-4315-B95D-B8252E8C1C60}" sibTransId="{6413A9D6-E230-4791-B3B6-74A1A43B8E98}"/>
    <dgm:cxn modelId="{1A600956-585E-4E46-BC7F-7251898D6767}" srcId="{3DAD855A-6DB3-46C2-B843-61098535E58B}" destId="{FD8DA7BA-A0F9-4F80-8199-0E061B6C0360}" srcOrd="3" destOrd="0" parTransId="{CD45DD0C-26C4-4BF9-B8B3-B2B11FD1DE8E}" sibTransId="{EC9059B7-31DA-40E9-9C86-BA01B076679C}"/>
    <dgm:cxn modelId="{5AD110F7-00D3-49BC-AA69-25922342DDF1}" srcId="{3DAD855A-6DB3-46C2-B843-61098535E58B}" destId="{68BEB622-7108-4E58-A936-DAB92D59C342}" srcOrd="4" destOrd="0" parTransId="{F74DCD93-FAA5-4AEF-B6A9-E03AEED1E269}" sibTransId="{5E587ABC-9DA5-412B-B68D-4BCA482BBA70}"/>
    <dgm:cxn modelId="{EB983D05-9399-4C70-A40E-B10D6E25C63B}" type="presOf" srcId="{3DAD855A-6DB3-46C2-B843-61098535E58B}" destId="{E6EDA873-0A1F-4A57-B756-9E7B80F80CAC}" srcOrd="0" destOrd="0" presId="urn:microsoft.com/office/officeart/2005/8/layout/list1"/>
    <dgm:cxn modelId="{AB1B38C7-8E05-4F19-A9F8-813E4FC43D74}" srcId="{951A2272-DDFA-4FED-8BE2-D0AB497359B8}" destId="{3EB8F24B-05E7-42D9-9039-FA64807F4384}" srcOrd="0" destOrd="0" parTransId="{4E6DAC0A-A63C-4402-9A72-C8848B4E6977}" sibTransId="{DB7A7E7F-112B-4248-88DA-6AAFB84CD1FA}"/>
    <dgm:cxn modelId="{15A9A111-9977-4F55-B4D2-593BD06901E2}" type="presOf" srcId="{68BEB622-7108-4E58-A936-DAB92D59C342}" destId="{F821394E-4E36-4A88-86F1-E562BBA3304D}" srcOrd="0" destOrd="4" presId="urn:microsoft.com/office/officeart/2005/8/layout/list1"/>
    <dgm:cxn modelId="{E0CD4315-B5E0-4D17-B6CF-37136AD5E618}" srcId="{951A2272-DDFA-4FED-8BE2-D0AB497359B8}" destId="{701BAC11-13DA-458F-8C82-197CA4269A1B}" srcOrd="1" destOrd="0" parTransId="{F4BD2878-C7DF-4752-8ABB-D7322C7BA605}" sibTransId="{0B16B84E-6E1F-40EE-B64F-2C089C39053C}"/>
    <dgm:cxn modelId="{3F0723C0-77D8-4252-9C87-7C9675A616D6}" type="presOf" srcId="{78251987-9848-4E19-82F5-B5A95CADBA36}" destId="{47273075-E3FB-4D4D-B4DE-6FACF2C42167}" srcOrd="0" destOrd="2" presId="urn:microsoft.com/office/officeart/2005/8/layout/list1"/>
    <dgm:cxn modelId="{94AC843E-DACD-4FA2-B9C4-A8E414FF56B2}" type="presOf" srcId="{3EB8F24B-05E7-42D9-9039-FA64807F4384}" destId="{47273075-E3FB-4D4D-B4DE-6FACF2C42167}" srcOrd="0" destOrd="0" presId="urn:microsoft.com/office/officeart/2005/8/layout/list1"/>
    <dgm:cxn modelId="{93FDBA61-6989-47A2-961B-8127A0F4BF48}" srcId="{19D81363-A1EC-4AF0-AABB-5DA3FEBAB8CA}" destId="{3DAD855A-6DB3-46C2-B843-61098535E58B}" srcOrd="0" destOrd="0" parTransId="{D42B24A9-404F-4BEB-9ABB-EABFC219F703}" sibTransId="{67D38DBF-9588-4042-BC33-E2270C61363D}"/>
    <dgm:cxn modelId="{A7A0330F-7311-4FE6-BFFE-F044FD3749C2}" type="presOf" srcId="{19D81363-A1EC-4AF0-AABB-5DA3FEBAB8CA}" destId="{AA23392F-26A8-4E78-8C63-330BB0231887}" srcOrd="0" destOrd="0" presId="urn:microsoft.com/office/officeart/2005/8/layout/list1"/>
    <dgm:cxn modelId="{E8A0825C-5D26-4149-8803-B6074C76F031}" type="presOf" srcId="{E9820F6A-84DF-4958-A891-4501D78EFA62}" destId="{F821394E-4E36-4A88-86F1-E562BBA3304D}" srcOrd="0" destOrd="0" presId="urn:microsoft.com/office/officeart/2005/8/layout/list1"/>
    <dgm:cxn modelId="{C82968DE-F1E9-4C16-8EA3-066FB7A1009A}" type="presOf" srcId="{07965888-4196-4723-B42A-D5343B1C6DE0}" destId="{F821394E-4E36-4A88-86F1-E562BBA3304D}" srcOrd="0" destOrd="2" presId="urn:microsoft.com/office/officeart/2005/8/layout/list1"/>
    <dgm:cxn modelId="{7CB068B2-9F1F-4EF3-8957-5363EFC02895}" type="presParOf" srcId="{AA23392F-26A8-4E78-8C63-330BB0231887}" destId="{124E4CDD-AE38-4327-95DB-D9D0266457BC}" srcOrd="0" destOrd="0" presId="urn:microsoft.com/office/officeart/2005/8/layout/list1"/>
    <dgm:cxn modelId="{A2AF708C-FD9D-484A-A939-5E57BC770898}" type="presParOf" srcId="{124E4CDD-AE38-4327-95DB-D9D0266457BC}" destId="{E6EDA873-0A1F-4A57-B756-9E7B80F80CAC}" srcOrd="0" destOrd="0" presId="urn:microsoft.com/office/officeart/2005/8/layout/list1"/>
    <dgm:cxn modelId="{0B305BC5-88B3-4BDC-AA3B-618C54A4B45D}" type="presParOf" srcId="{124E4CDD-AE38-4327-95DB-D9D0266457BC}" destId="{333CE387-E74E-41A1-8F01-959C0B144274}" srcOrd="1" destOrd="0" presId="urn:microsoft.com/office/officeart/2005/8/layout/list1"/>
    <dgm:cxn modelId="{00205023-069D-4F4A-82DD-481A30F18DF4}" type="presParOf" srcId="{AA23392F-26A8-4E78-8C63-330BB0231887}" destId="{67529476-B276-4D6A-8F25-F506B9515FB2}" srcOrd="1" destOrd="0" presId="urn:microsoft.com/office/officeart/2005/8/layout/list1"/>
    <dgm:cxn modelId="{446BBECD-C7AD-4731-B06E-91B95D43A43B}" type="presParOf" srcId="{AA23392F-26A8-4E78-8C63-330BB0231887}" destId="{F821394E-4E36-4A88-86F1-E562BBA3304D}" srcOrd="2" destOrd="0" presId="urn:microsoft.com/office/officeart/2005/8/layout/list1"/>
    <dgm:cxn modelId="{B650655F-7627-48E2-AF5D-42FB16EE7037}" type="presParOf" srcId="{AA23392F-26A8-4E78-8C63-330BB0231887}" destId="{8A2B94CB-DDD8-4469-BF0F-6C81404D1050}" srcOrd="3" destOrd="0" presId="urn:microsoft.com/office/officeart/2005/8/layout/list1"/>
    <dgm:cxn modelId="{3CA20F7C-7262-4BA7-943B-22EBEE435275}" type="presParOf" srcId="{AA23392F-26A8-4E78-8C63-330BB0231887}" destId="{7DA5695E-3F4D-4230-8E48-D50883C980AB}" srcOrd="4" destOrd="0" presId="urn:microsoft.com/office/officeart/2005/8/layout/list1"/>
    <dgm:cxn modelId="{6E9146FF-2222-47EF-AE10-7DA5971DDDF0}" type="presParOf" srcId="{7DA5695E-3F4D-4230-8E48-D50883C980AB}" destId="{79F9963B-C248-4378-A7FB-2CA26864548C}" srcOrd="0" destOrd="0" presId="urn:microsoft.com/office/officeart/2005/8/layout/list1"/>
    <dgm:cxn modelId="{2FCC54BC-8365-4546-8D14-12E2F33BD3E0}" type="presParOf" srcId="{7DA5695E-3F4D-4230-8E48-D50883C980AB}" destId="{4780A99A-94FE-46F4-A9B2-3E01F24908F2}" srcOrd="1" destOrd="0" presId="urn:microsoft.com/office/officeart/2005/8/layout/list1"/>
    <dgm:cxn modelId="{550E0B38-6BE7-4BD4-B64E-52FE3CFEBD3B}" type="presParOf" srcId="{AA23392F-26A8-4E78-8C63-330BB0231887}" destId="{7AC75DEC-AA21-441D-BD48-375347970416}" srcOrd="5" destOrd="0" presId="urn:microsoft.com/office/officeart/2005/8/layout/list1"/>
    <dgm:cxn modelId="{2EC00BBE-B30B-4C1F-9B86-EBBFC8277830}" type="presParOf" srcId="{AA23392F-26A8-4E78-8C63-330BB0231887}" destId="{47273075-E3FB-4D4D-B4DE-6FACF2C4216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2E311F-67EB-4DC2-BD7F-7664AEC5D60F}" type="doc">
      <dgm:prSet loTypeId="urn:microsoft.com/office/officeart/2005/8/layout/pyramid2" loCatId="list" qsTypeId="urn:microsoft.com/office/officeart/2005/8/quickstyle/simple5" qsCatId="simple" csTypeId="urn:microsoft.com/office/officeart/2005/8/colors/accent3_3" csCatId="accent3" phldr="1"/>
      <dgm:spPr/>
      <dgm:t>
        <a:bodyPr/>
        <a:lstStyle/>
        <a:p>
          <a:pPr rtl="1"/>
          <a:endParaRPr lang="fa-IR"/>
        </a:p>
      </dgm:t>
    </dgm:pt>
    <dgm:pt modelId="{069CDE90-0990-4413-83F4-E92B72297E2E}">
      <dgm:prSet/>
      <dgm:spPr/>
      <dgm:t>
        <a:bodyPr/>
        <a:lstStyle/>
        <a:p>
          <a:pPr rtl="1"/>
          <a:r>
            <a:rPr lang="fa-IR" b="1" dirty="0" smtClean="0">
              <a:cs typeface="B Zar" panose="00000400000000000000" pitchFamily="2" charset="-78"/>
            </a:rPr>
            <a:t>سهام عادی</a:t>
          </a:r>
          <a:endParaRPr lang="fa-IR" b="1" dirty="0">
            <a:cs typeface="B Zar" panose="00000400000000000000" pitchFamily="2" charset="-78"/>
          </a:endParaRPr>
        </a:p>
      </dgm:t>
    </dgm:pt>
    <dgm:pt modelId="{FD205E62-057C-411C-A8F7-C1FC9AA78CFC}" type="parTrans" cxnId="{0C643C6A-E259-47A1-84AF-398D340C88FB}">
      <dgm:prSet/>
      <dgm:spPr/>
      <dgm:t>
        <a:bodyPr/>
        <a:lstStyle/>
        <a:p>
          <a:pPr rtl="1"/>
          <a:endParaRPr lang="fa-IR" b="1">
            <a:cs typeface="B Zar" panose="00000400000000000000" pitchFamily="2" charset="-78"/>
          </a:endParaRPr>
        </a:p>
      </dgm:t>
    </dgm:pt>
    <dgm:pt modelId="{779A78D8-C9C3-4B33-9C8B-A38AEDEB5988}" type="sibTrans" cxnId="{0C643C6A-E259-47A1-84AF-398D340C88FB}">
      <dgm:prSet/>
      <dgm:spPr/>
      <dgm:t>
        <a:bodyPr/>
        <a:lstStyle/>
        <a:p>
          <a:pPr rtl="1"/>
          <a:endParaRPr lang="fa-IR" b="1">
            <a:cs typeface="B Zar" panose="00000400000000000000" pitchFamily="2" charset="-78"/>
          </a:endParaRPr>
        </a:p>
      </dgm:t>
    </dgm:pt>
    <dgm:pt modelId="{BB83280F-27D3-4ACD-90B7-8E6D72E22BE2}">
      <dgm:prSet/>
      <dgm:spPr/>
      <dgm:t>
        <a:bodyPr/>
        <a:lstStyle/>
        <a:p>
          <a:pPr rtl="1"/>
          <a:r>
            <a:rPr lang="fa-IR" b="1" dirty="0" smtClean="0">
              <a:cs typeface="B Zar" panose="00000400000000000000" pitchFamily="2" charset="-78"/>
            </a:rPr>
            <a:t>سهام پروژه</a:t>
          </a:r>
          <a:endParaRPr lang="fa-IR" b="1" dirty="0">
            <a:cs typeface="B Zar" panose="00000400000000000000" pitchFamily="2" charset="-78"/>
          </a:endParaRPr>
        </a:p>
      </dgm:t>
    </dgm:pt>
    <dgm:pt modelId="{BCF5C45C-2DA7-40A0-9F83-B2234CAEA878}" type="parTrans" cxnId="{E269B474-E511-42E0-AE1C-4639E38FF655}">
      <dgm:prSet/>
      <dgm:spPr/>
      <dgm:t>
        <a:bodyPr/>
        <a:lstStyle/>
        <a:p>
          <a:pPr rtl="1"/>
          <a:endParaRPr lang="fa-IR" b="1">
            <a:cs typeface="B Zar" panose="00000400000000000000" pitchFamily="2" charset="-78"/>
          </a:endParaRPr>
        </a:p>
      </dgm:t>
    </dgm:pt>
    <dgm:pt modelId="{757D1B8E-958E-45DE-8F22-5B5048E1D3F5}" type="sibTrans" cxnId="{E269B474-E511-42E0-AE1C-4639E38FF655}">
      <dgm:prSet/>
      <dgm:spPr/>
      <dgm:t>
        <a:bodyPr/>
        <a:lstStyle/>
        <a:p>
          <a:pPr rtl="1"/>
          <a:endParaRPr lang="fa-IR" b="1">
            <a:cs typeface="B Zar" panose="00000400000000000000" pitchFamily="2" charset="-78"/>
          </a:endParaRPr>
        </a:p>
      </dgm:t>
    </dgm:pt>
    <dgm:pt modelId="{DBEF7FE0-83BE-45FA-B3B6-1023714CBECA}">
      <dgm:prSet/>
      <dgm:spPr/>
      <dgm:t>
        <a:bodyPr/>
        <a:lstStyle/>
        <a:p>
          <a:pPr rtl="1"/>
          <a:r>
            <a:rPr lang="fa-IR" b="1" dirty="0" smtClean="0">
              <a:cs typeface="B Zar" panose="00000400000000000000" pitchFamily="2" charset="-78"/>
            </a:rPr>
            <a:t>صندوق سهام اختصاصی</a:t>
          </a:r>
          <a:endParaRPr lang="fa-IR" b="1" dirty="0">
            <a:cs typeface="B Zar" panose="00000400000000000000" pitchFamily="2" charset="-78"/>
          </a:endParaRPr>
        </a:p>
      </dgm:t>
    </dgm:pt>
    <dgm:pt modelId="{86CE0E8F-0CAD-45AD-BC69-2CB546E2FADC}" type="parTrans" cxnId="{2C321379-EA52-4F7B-AE5C-6D9EDCA657C3}">
      <dgm:prSet/>
      <dgm:spPr/>
      <dgm:t>
        <a:bodyPr/>
        <a:lstStyle/>
        <a:p>
          <a:pPr rtl="1"/>
          <a:endParaRPr lang="fa-IR" b="1">
            <a:cs typeface="B Zar" panose="00000400000000000000" pitchFamily="2" charset="-78"/>
          </a:endParaRPr>
        </a:p>
      </dgm:t>
    </dgm:pt>
    <dgm:pt modelId="{D04E7C2F-A19D-4D3E-B31D-DD613AB365D0}" type="sibTrans" cxnId="{2C321379-EA52-4F7B-AE5C-6D9EDCA657C3}">
      <dgm:prSet/>
      <dgm:spPr/>
      <dgm:t>
        <a:bodyPr/>
        <a:lstStyle/>
        <a:p>
          <a:pPr rtl="1"/>
          <a:endParaRPr lang="fa-IR" b="1">
            <a:cs typeface="B Zar" panose="00000400000000000000" pitchFamily="2" charset="-78"/>
          </a:endParaRPr>
        </a:p>
      </dgm:t>
    </dgm:pt>
    <dgm:pt modelId="{02E1CB91-3461-4489-81B3-73E2324234C5}">
      <dgm:prSet/>
      <dgm:spPr/>
      <dgm:t>
        <a:bodyPr/>
        <a:lstStyle/>
        <a:p>
          <a:pPr rtl="1"/>
          <a:r>
            <a:rPr lang="fa-IR" b="1" dirty="0" smtClean="0">
              <a:cs typeface="B Zar" panose="00000400000000000000" pitchFamily="2" charset="-78"/>
            </a:rPr>
            <a:t>صندوق‌های تخصصی</a:t>
          </a:r>
          <a:endParaRPr lang="fa-IR" b="1" dirty="0">
            <a:cs typeface="B Zar" panose="00000400000000000000" pitchFamily="2" charset="-78"/>
          </a:endParaRPr>
        </a:p>
      </dgm:t>
    </dgm:pt>
    <dgm:pt modelId="{17EA3953-B36F-43B5-A22B-90FDA6DAE5CA}" type="parTrans" cxnId="{3815CCB1-DEC5-454A-A901-7CA1AE163B5F}">
      <dgm:prSet/>
      <dgm:spPr/>
      <dgm:t>
        <a:bodyPr/>
        <a:lstStyle/>
        <a:p>
          <a:pPr rtl="1"/>
          <a:endParaRPr lang="fa-IR" b="1">
            <a:cs typeface="B Zar" panose="00000400000000000000" pitchFamily="2" charset="-78"/>
          </a:endParaRPr>
        </a:p>
      </dgm:t>
    </dgm:pt>
    <dgm:pt modelId="{049E5736-C34C-4290-8E07-D62CB824C16E}" type="sibTrans" cxnId="{3815CCB1-DEC5-454A-A901-7CA1AE163B5F}">
      <dgm:prSet/>
      <dgm:spPr/>
      <dgm:t>
        <a:bodyPr/>
        <a:lstStyle/>
        <a:p>
          <a:pPr rtl="1"/>
          <a:endParaRPr lang="fa-IR" b="1">
            <a:cs typeface="B Zar" panose="00000400000000000000" pitchFamily="2" charset="-78"/>
          </a:endParaRPr>
        </a:p>
      </dgm:t>
    </dgm:pt>
    <dgm:pt modelId="{FBF5858B-5631-4E13-ADB4-CB0CA3F24404}" type="pres">
      <dgm:prSet presAssocID="{102E311F-67EB-4DC2-BD7F-7664AEC5D60F}" presName="compositeShape" presStyleCnt="0">
        <dgm:presLayoutVars>
          <dgm:dir/>
          <dgm:resizeHandles/>
        </dgm:presLayoutVars>
      </dgm:prSet>
      <dgm:spPr/>
      <dgm:t>
        <a:bodyPr/>
        <a:lstStyle/>
        <a:p>
          <a:pPr rtl="1"/>
          <a:endParaRPr lang="fa-IR"/>
        </a:p>
      </dgm:t>
    </dgm:pt>
    <dgm:pt modelId="{3D2FE4F3-5EF1-4D89-909E-AD40AC62D35B}" type="pres">
      <dgm:prSet presAssocID="{102E311F-67EB-4DC2-BD7F-7664AEC5D60F}" presName="pyramid" presStyleLbl="node1" presStyleIdx="0" presStyleCnt="1"/>
      <dgm:spPr/>
      <dgm:t>
        <a:bodyPr/>
        <a:lstStyle/>
        <a:p>
          <a:pPr rtl="1"/>
          <a:endParaRPr lang="fa-IR"/>
        </a:p>
      </dgm:t>
    </dgm:pt>
    <dgm:pt modelId="{5C62C7A2-B8F4-43BD-81E0-D1A95F7BE272}" type="pres">
      <dgm:prSet presAssocID="{102E311F-67EB-4DC2-BD7F-7664AEC5D60F}" presName="theList" presStyleCnt="0"/>
      <dgm:spPr/>
      <dgm:t>
        <a:bodyPr/>
        <a:lstStyle/>
        <a:p>
          <a:pPr rtl="1"/>
          <a:endParaRPr lang="fa-IR"/>
        </a:p>
      </dgm:t>
    </dgm:pt>
    <dgm:pt modelId="{AE2DEBFF-C5EA-439F-B497-06C32C66E492}" type="pres">
      <dgm:prSet presAssocID="{069CDE90-0990-4413-83F4-E92B72297E2E}" presName="aNode" presStyleLbl="fgAcc1" presStyleIdx="0" presStyleCnt="4">
        <dgm:presLayoutVars>
          <dgm:bulletEnabled val="1"/>
        </dgm:presLayoutVars>
      </dgm:prSet>
      <dgm:spPr/>
      <dgm:t>
        <a:bodyPr/>
        <a:lstStyle/>
        <a:p>
          <a:pPr rtl="1"/>
          <a:endParaRPr lang="fa-IR"/>
        </a:p>
      </dgm:t>
    </dgm:pt>
    <dgm:pt modelId="{310F1001-6878-470A-B42C-360DBEA44E39}" type="pres">
      <dgm:prSet presAssocID="{069CDE90-0990-4413-83F4-E92B72297E2E}" presName="aSpace" presStyleCnt="0"/>
      <dgm:spPr/>
      <dgm:t>
        <a:bodyPr/>
        <a:lstStyle/>
        <a:p>
          <a:pPr rtl="1"/>
          <a:endParaRPr lang="fa-IR"/>
        </a:p>
      </dgm:t>
    </dgm:pt>
    <dgm:pt modelId="{EFB7FFCE-4B3F-4383-9398-3A90D2BB1111}" type="pres">
      <dgm:prSet presAssocID="{BB83280F-27D3-4ACD-90B7-8E6D72E22BE2}" presName="aNode" presStyleLbl="fgAcc1" presStyleIdx="1" presStyleCnt="4">
        <dgm:presLayoutVars>
          <dgm:bulletEnabled val="1"/>
        </dgm:presLayoutVars>
      </dgm:prSet>
      <dgm:spPr/>
      <dgm:t>
        <a:bodyPr/>
        <a:lstStyle/>
        <a:p>
          <a:pPr rtl="1"/>
          <a:endParaRPr lang="fa-IR"/>
        </a:p>
      </dgm:t>
    </dgm:pt>
    <dgm:pt modelId="{F3DD818B-18D1-4D76-91EA-AF6ED2F8B00D}" type="pres">
      <dgm:prSet presAssocID="{BB83280F-27D3-4ACD-90B7-8E6D72E22BE2}" presName="aSpace" presStyleCnt="0"/>
      <dgm:spPr/>
      <dgm:t>
        <a:bodyPr/>
        <a:lstStyle/>
        <a:p>
          <a:pPr rtl="1"/>
          <a:endParaRPr lang="fa-IR"/>
        </a:p>
      </dgm:t>
    </dgm:pt>
    <dgm:pt modelId="{E5412164-DA14-4521-B5C9-466C439ED092}" type="pres">
      <dgm:prSet presAssocID="{DBEF7FE0-83BE-45FA-B3B6-1023714CBECA}" presName="aNode" presStyleLbl="fgAcc1" presStyleIdx="2" presStyleCnt="4">
        <dgm:presLayoutVars>
          <dgm:bulletEnabled val="1"/>
        </dgm:presLayoutVars>
      </dgm:prSet>
      <dgm:spPr/>
      <dgm:t>
        <a:bodyPr/>
        <a:lstStyle/>
        <a:p>
          <a:pPr rtl="1"/>
          <a:endParaRPr lang="fa-IR"/>
        </a:p>
      </dgm:t>
    </dgm:pt>
    <dgm:pt modelId="{241A7BD7-3F46-4C07-8000-0B4D7B90E21D}" type="pres">
      <dgm:prSet presAssocID="{DBEF7FE0-83BE-45FA-B3B6-1023714CBECA}" presName="aSpace" presStyleCnt="0"/>
      <dgm:spPr/>
      <dgm:t>
        <a:bodyPr/>
        <a:lstStyle/>
        <a:p>
          <a:pPr rtl="1"/>
          <a:endParaRPr lang="fa-IR"/>
        </a:p>
      </dgm:t>
    </dgm:pt>
    <dgm:pt modelId="{0DC69AED-F0A5-4A58-9B24-6480A22AA379}" type="pres">
      <dgm:prSet presAssocID="{02E1CB91-3461-4489-81B3-73E2324234C5}" presName="aNode" presStyleLbl="fgAcc1" presStyleIdx="3" presStyleCnt="4">
        <dgm:presLayoutVars>
          <dgm:bulletEnabled val="1"/>
        </dgm:presLayoutVars>
      </dgm:prSet>
      <dgm:spPr/>
      <dgm:t>
        <a:bodyPr/>
        <a:lstStyle/>
        <a:p>
          <a:pPr rtl="1"/>
          <a:endParaRPr lang="fa-IR"/>
        </a:p>
      </dgm:t>
    </dgm:pt>
    <dgm:pt modelId="{CBC5AA4D-3C1E-48DB-8B6A-57913BDDA452}" type="pres">
      <dgm:prSet presAssocID="{02E1CB91-3461-4489-81B3-73E2324234C5}" presName="aSpace" presStyleCnt="0"/>
      <dgm:spPr/>
      <dgm:t>
        <a:bodyPr/>
        <a:lstStyle/>
        <a:p>
          <a:pPr rtl="1"/>
          <a:endParaRPr lang="fa-IR"/>
        </a:p>
      </dgm:t>
    </dgm:pt>
  </dgm:ptLst>
  <dgm:cxnLst>
    <dgm:cxn modelId="{FB36E3B7-AC30-4D8E-AEE4-F3097BD795BC}" type="presOf" srcId="{DBEF7FE0-83BE-45FA-B3B6-1023714CBECA}" destId="{E5412164-DA14-4521-B5C9-466C439ED092}" srcOrd="0" destOrd="0" presId="urn:microsoft.com/office/officeart/2005/8/layout/pyramid2"/>
    <dgm:cxn modelId="{E269B474-E511-42E0-AE1C-4639E38FF655}" srcId="{102E311F-67EB-4DC2-BD7F-7664AEC5D60F}" destId="{BB83280F-27D3-4ACD-90B7-8E6D72E22BE2}" srcOrd="1" destOrd="0" parTransId="{BCF5C45C-2DA7-40A0-9F83-B2234CAEA878}" sibTransId="{757D1B8E-958E-45DE-8F22-5B5048E1D3F5}"/>
    <dgm:cxn modelId="{DC8D84AC-7C5C-4A60-A9DF-5A108247D518}" type="presOf" srcId="{069CDE90-0990-4413-83F4-E92B72297E2E}" destId="{AE2DEBFF-C5EA-439F-B497-06C32C66E492}" srcOrd="0" destOrd="0" presId="urn:microsoft.com/office/officeart/2005/8/layout/pyramid2"/>
    <dgm:cxn modelId="{247426CE-C840-4050-902C-CF263D8C61A0}" type="presOf" srcId="{102E311F-67EB-4DC2-BD7F-7664AEC5D60F}" destId="{FBF5858B-5631-4E13-ADB4-CB0CA3F24404}" srcOrd="0" destOrd="0" presId="urn:microsoft.com/office/officeart/2005/8/layout/pyramid2"/>
    <dgm:cxn modelId="{3815CCB1-DEC5-454A-A901-7CA1AE163B5F}" srcId="{102E311F-67EB-4DC2-BD7F-7664AEC5D60F}" destId="{02E1CB91-3461-4489-81B3-73E2324234C5}" srcOrd="3" destOrd="0" parTransId="{17EA3953-B36F-43B5-A22B-90FDA6DAE5CA}" sibTransId="{049E5736-C34C-4290-8E07-D62CB824C16E}"/>
    <dgm:cxn modelId="{2C321379-EA52-4F7B-AE5C-6D9EDCA657C3}" srcId="{102E311F-67EB-4DC2-BD7F-7664AEC5D60F}" destId="{DBEF7FE0-83BE-45FA-B3B6-1023714CBECA}" srcOrd="2" destOrd="0" parTransId="{86CE0E8F-0CAD-45AD-BC69-2CB546E2FADC}" sibTransId="{D04E7C2F-A19D-4D3E-B31D-DD613AB365D0}"/>
    <dgm:cxn modelId="{369DA9FA-7BC6-430A-B6B1-F6256BE7807E}" type="presOf" srcId="{02E1CB91-3461-4489-81B3-73E2324234C5}" destId="{0DC69AED-F0A5-4A58-9B24-6480A22AA379}" srcOrd="0" destOrd="0" presId="urn:microsoft.com/office/officeart/2005/8/layout/pyramid2"/>
    <dgm:cxn modelId="{6FAACD81-BACC-4B4A-AF18-9FA5B9187CA2}" type="presOf" srcId="{BB83280F-27D3-4ACD-90B7-8E6D72E22BE2}" destId="{EFB7FFCE-4B3F-4383-9398-3A90D2BB1111}" srcOrd="0" destOrd="0" presId="urn:microsoft.com/office/officeart/2005/8/layout/pyramid2"/>
    <dgm:cxn modelId="{0C643C6A-E259-47A1-84AF-398D340C88FB}" srcId="{102E311F-67EB-4DC2-BD7F-7664AEC5D60F}" destId="{069CDE90-0990-4413-83F4-E92B72297E2E}" srcOrd="0" destOrd="0" parTransId="{FD205E62-057C-411C-A8F7-C1FC9AA78CFC}" sibTransId="{779A78D8-C9C3-4B33-9C8B-A38AEDEB5988}"/>
    <dgm:cxn modelId="{F107FE7B-DAC3-4FC5-AF92-BD199EB58A0D}" type="presParOf" srcId="{FBF5858B-5631-4E13-ADB4-CB0CA3F24404}" destId="{3D2FE4F3-5EF1-4D89-909E-AD40AC62D35B}" srcOrd="0" destOrd="0" presId="urn:microsoft.com/office/officeart/2005/8/layout/pyramid2"/>
    <dgm:cxn modelId="{DBD2E222-8283-4562-A5E3-A3225D51CE4B}" type="presParOf" srcId="{FBF5858B-5631-4E13-ADB4-CB0CA3F24404}" destId="{5C62C7A2-B8F4-43BD-81E0-D1A95F7BE272}" srcOrd="1" destOrd="0" presId="urn:microsoft.com/office/officeart/2005/8/layout/pyramid2"/>
    <dgm:cxn modelId="{7F3520F3-82AC-4593-B1A7-E7CC745B6D20}" type="presParOf" srcId="{5C62C7A2-B8F4-43BD-81E0-D1A95F7BE272}" destId="{AE2DEBFF-C5EA-439F-B497-06C32C66E492}" srcOrd="0" destOrd="0" presId="urn:microsoft.com/office/officeart/2005/8/layout/pyramid2"/>
    <dgm:cxn modelId="{26251BB1-95D2-4EC7-A50E-D88A2D42F3B7}" type="presParOf" srcId="{5C62C7A2-B8F4-43BD-81E0-D1A95F7BE272}" destId="{310F1001-6878-470A-B42C-360DBEA44E39}" srcOrd="1" destOrd="0" presId="urn:microsoft.com/office/officeart/2005/8/layout/pyramid2"/>
    <dgm:cxn modelId="{A3655F71-983A-4483-BB36-8D17A564524F}" type="presParOf" srcId="{5C62C7A2-B8F4-43BD-81E0-D1A95F7BE272}" destId="{EFB7FFCE-4B3F-4383-9398-3A90D2BB1111}" srcOrd="2" destOrd="0" presId="urn:microsoft.com/office/officeart/2005/8/layout/pyramid2"/>
    <dgm:cxn modelId="{9A3FEAFB-E367-4504-9192-EEC0D6F4976A}" type="presParOf" srcId="{5C62C7A2-B8F4-43BD-81E0-D1A95F7BE272}" destId="{F3DD818B-18D1-4D76-91EA-AF6ED2F8B00D}" srcOrd="3" destOrd="0" presId="urn:microsoft.com/office/officeart/2005/8/layout/pyramid2"/>
    <dgm:cxn modelId="{3B7C9030-058E-4B78-8307-BD7FF06D804A}" type="presParOf" srcId="{5C62C7A2-B8F4-43BD-81E0-D1A95F7BE272}" destId="{E5412164-DA14-4521-B5C9-466C439ED092}" srcOrd="4" destOrd="0" presId="urn:microsoft.com/office/officeart/2005/8/layout/pyramid2"/>
    <dgm:cxn modelId="{055ED50A-8A0A-4FAF-9309-B546684A8522}" type="presParOf" srcId="{5C62C7A2-B8F4-43BD-81E0-D1A95F7BE272}" destId="{241A7BD7-3F46-4C07-8000-0B4D7B90E21D}" srcOrd="5" destOrd="0" presId="urn:microsoft.com/office/officeart/2005/8/layout/pyramid2"/>
    <dgm:cxn modelId="{298182D4-D3E8-49F6-B55F-292BEB664F83}" type="presParOf" srcId="{5C62C7A2-B8F4-43BD-81E0-D1A95F7BE272}" destId="{0DC69AED-F0A5-4A58-9B24-6480A22AA379}" srcOrd="6" destOrd="0" presId="urn:microsoft.com/office/officeart/2005/8/layout/pyramid2"/>
    <dgm:cxn modelId="{35B4FC79-DD60-4F4A-AB24-52BA7934A275}" type="presParOf" srcId="{5C62C7A2-B8F4-43BD-81E0-D1A95F7BE272}" destId="{CBC5AA4D-3C1E-48DB-8B6A-57913BDDA452}"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D11F658-1E7D-43CA-BB0F-E5EA5386CBA0}" type="doc">
      <dgm:prSet loTypeId="urn:microsoft.com/office/officeart/2005/8/layout/list1" loCatId="list" qsTypeId="urn:microsoft.com/office/officeart/2005/8/quickstyle/3d2" qsCatId="3D" csTypeId="urn:microsoft.com/office/officeart/2005/8/colors/accent0_3" csCatId="mainScheme" phldr="1"/>
      <dgm:spPr/>
      <dgm:t>
        <a:bodyPr/>
        <a:lstStyle/>
        <a:p>
          <a:pPr rtl="1"/>
          <a:endParaRPr lang="fa-IR"/>
        </a:p>
      </dgm:t>
    </dgm:pt>
    <dgm:pt modelId="{EC1CE7AE-85E7-4190-91DB-D52C52EAF365}">
      <dgm:prSet custT="1"/>
      <dgm:spPr/>
      <dgm:t>
        <a:bodyPr/>
        <a:lstStyle/>
        <a:p>
          <a:pPr algn="ctr" rtl="1"/>
          <a:r>
            <a:rPr lang="fa-IR" sz="3200" b="0" dirty="0" smtClean="0">
              <a:cs typeface="B Koodak" pitchFamily="2" charset="-78"/>
            </a:rPr>
            <a:t>اوراق مشارکت</a:t>
          </a:r>
          <a:endParaRPr lang="fa-IR" sz="3200" b="0" dirty="0">
            <a:cs typeface="B Koodak" pitchFamily="2" charset="-78"/>
          </a:endParaRPr>
        </a:p>
      </dgm:t>
    </dgm:pt>
    <dgm:pt modelId="{56A7F92F-18CA-43D7-9162-4FF5756156D3}" type="parTrans" cxnId="{099C3901-C512-49F6-8468-A16D51B54B95}">
      <dgm:prSet/>
      <dgm:spPr/>
      <dgm:t>
        <a:bodyPr/>
        <a:lstStyle/>
        <a:p>
          <a:pPr rtl="1"/>
          <a:endParaRPr lang="fa-IR" sz="3200" b="0">
            <a:cs typeface="B Koodak" pitchFamily="2" charset="-78"/>
          </a:endParaRPr>
        </a:p>
      </dgm:t>
    </dgm:pt>
    <dgm:pt modelId="{B055A0B3-D8CA-4351-9283-EFF2C3DF96D7}" type="sibTrans" cxnId="{099C3901-C512-49F6-8468-A16D51B54B95}">
      <dgm:prSet/>
      <dgm:spPr/>
      <dgm:t>
        <a:bodyPr/>
        <a:lstStyle/>
        <a:p>
          <a:pPr rtl="1"/>
          <a:endParaRPr lang="fa-IR" sz="3200" b="0">
            <a:cs typeface="B Koodak" pitchFamily="2" charset="-78"/>
          </a:endParaRPr>
        </a:p>
      </dgm:t>
    </dgm:pt>
    <dgm:pt modelId="{662016B7-DA8F-4E1E-B597-11E92E8A3EAC}">
      <dgm:prSet custT="1"/>
      <dgm:spPr/>
      <dgm:t>
        <a:bodyPr/>
        <a:lstStyle/>
        <a:p>
          <a:pPr rtl="1"/>
          <a:r>
            <a:rPr lang="fa-IR" sz="3200" b="0" dirty="0" smtClean="0">
              <a:cs typeface="B Koodak" pitchFamily="2" charset="-78"/>
            </a:rPr>
            <a:t>اوراق مبتنی بر تأمین مالی ساختاریافته</a:t>
          </a:r>
          <a:endParaRPr lang="fa-IR" sz="3200" b="0" dirty="0">
            <a:cs typeface="B Koodak" pitchFamily="2" charset="-78"/>
          </a:endParaRPr>
        </a:p>
      </dgm:t>
    </dgm:pt>
    <dgm:pt modelId="{760DFF3E-35E0-4110-8E79-1771860D35ED}" type="parTrans" cxnId="{7DAABE63-A48F-4A18-989A-ACC746FA4C81}">
      <dgm:prSet/>
      <dgm:spPr/>
      <dgm:t>
        <a:bodyPr/>
        <a:lstStyle/>
        <a:p>
          <a:pPr rtl="1"/>
          <a:endParaRPr lang="fa-IR" sz="3200" b="0">
            <a:cs typeface="B Koodak" pitchFamily="2" charset="-78"/>
          </a:endParaRPr>
        </a:p>
      </dgm:t>
    </dgm:pt>
    <dgm:pt modelId="{FFB19EA4-7080-4AA4-8C5B-6FAD907B508E}" type="sibTrans" cxnId="{7DAABE63-A48F-4A18-989A-ACC746FA4C81}">
      <dgm:prSet/>
      <dgm:spPr/>
      <dgm:t>
        <a:bodyPr/>
        <a:lstStyle/>
        <a:p>
          <a:pPr rtl="1"/>
          <a:endParaRPr lang="fa-IR" sz="3200" b="0">
            <a:cs typeface="B Koodak" pitchFamily="2" charset="-78"/>
          </a:endParaRPr>
        </a:p>
      </dgm:t>
    </dgm:pt>
    <dgm:pt modelId="{C9500DC4-4DC8-4224-A884-91095BB39725}" type="pres">
      <dgm:prSet presAssocID="{ED11F658-1E7D-43CA-BB0F-E5EA5386CBA0}" presName="linear" presStyleCnt="0">
        <dgm:presLayoutVars>
          <dgm:dir/>
          <dgm:animLvl val="lvl"/>
          <dgm:resizeHandles val="exact"/>
        </dgm:presLayoutVars>
      </dgm:prSet>
      <dgm:spPr/>
      <dgm:t>
        <a:bodyPr/>
        <a:lstStyle/>
        <a:p>
          <a:pPr rtl="1"/>
          <a:endParaRPr lang="fa-IR"/>
        </a:p>
      </dgm:t>
    </dgm:pt>
    <dgm:pt modelId="{5DB69EFD-2728-46D7-9A3E-9206985E05C3}" type="pres">
      <dgm:prSet presAssocID="{EC1CE7AE-85E7-4190-91DB-D52C52EAF365}" presName="parentLin" presStyleCnt="0"/>
      <dgm:spPr/>
      <dgm:t>
        <a:bodyPr/>
        <a:lstStyle/>
        <a:p>
          <a:pPr rtl="1"/>
          <a:endParaRPr lang="fa-IR"/>
        </a:p>
      </dgm:t>
    </dgm:pt>
    <dgm:pt modelId="{81B9CAE5-6B3F-41FB-8BDA-E38CFED5B162}" type="pres">
      <dgm:prSet presAssocID="{EC1CE7AE-85E7-4190-91DB-D52C52EAF365}" presName="parentLeftMargin" presStyleLbl="node1" presStyleIdx="0" presStyleCnt="2"/>
      <dgm:spPr/>
      <dgm:t>
        <a:bodyPr/>
        <a:lstStyle/>
        <a:p>
          <a:pPr rtl="1"/>
          <a:endParaRPr lang="fa-IR"/>
        </a:p>
      </dgm:t>
    </dgm:pt>
    <dgm:pt modelId="{66FEB8B7-B41A-448A-912D-4B049B211324}" type="pres">
      <dgm:prSet presAssocID="{EC1CE7AE-85E7-4190-91DB-D52C52EAF365}" presName="parentText" presStyleLbl="node1" presStyleIdx="0" presStyleCnt="2" custScaleX="112518">
        <dgm:presLayoutVars>
          <dgm:chMax val="0"/>
          <dgm:bulletEnabled val="1"/>
        </dgm:presLayoutVars>
      </dgm:prSet>
      <dgm:spPr>
        <a:prstGeom prst="wave">
          <a:avLst/>
        </a:prstGeom>
      </dgm:spPr>
      <dgm:t>
        <a:bodyPr/>
        <a:lstStyle/>
        <a:p>
          <a:pPr rtl="1"/>
          <a:endParaRPr lang="fa-IR"/>
        </a:p>
      </dgm:t>
    </dgm:pt>
    <dgm:pt modelId="{73EC70FE-15B3-4763-BBAD-237258A6227F}" type="pres">
      <dgm:prSet presAssocID="{EC1CE7AE-85E7-4190-91DB-D52C52EAF365}" presName="negativeSpace" presStyleCnt="0"/>
      <dgm:spPr/>
      <dgm:t>
        <a:bodyPr/>
        <a:lstStyle/>
        <a:p>
          <a:pPr rtl="1"/>
          <a:endParaRPr lang="fa-IR"/>
        </a:p>
      </dgm:t>
    </dgm:pt>
    <dgm:pt modelId="{5909EE68-2649-4EF9-A4F3-F38046D5F0A4}" type="pres">
      <dgm:prSet presAssocID="{EC1CE7AE-85E7-4190-91DB-D52C52EAF365}" presName="childText" presStyleLbl="conFgAcc1" presStyleIdx="0" presStyleCnt="2">
        <dgm:presLayoutVars>
          <dgm:bulletEnabled val="1"/>
        </dgm:presLayoutVars>
      </dgm:prSet>
      <dgm:spPr>
        <a:prstGeom prst="flowChartDocument">
          <a:avLst/>
        </a:prstGeom>
      </dgm:spPr>
      <dgm:t>
        <a:bodyPr/>
        <a:lstStyle/>
        <a:p>
          <a:pPr rtl="1"/>
          <a:endParaRPr lang="fa-IR"/>
        </a:p>
      </dgm:t>
    </dgm:pt>
    <dgm:pt modelId="{D41A2260-E6AF-470B-A4C7-FA7314CE21B1}" type="pres">
      <dgm:prSet presAssocID="{B055A0B3-D8CA-4351-9283-EFF2C3DF96D7}" presName="spaceBetweenRectangles" presStyleCnt="0"/>
      <dgm:spPr/>
      <dgm:t>
        <a:bodyPr/>
        <a:lstStyle/>
        <a:p>
          <a:pPr rtl="1"/>
          <a:endParaRPr lang="fa-IR"/>
        </a:p>
      </dgm:t>
    </dgm:pt>
    <dgm:pt modelId="{D1F1BFE6-0F8E-4C43-BC72-759E3FAD1814}" type="pres">
      <dgm:prSet presAssocID="{662016B7-DA8F-4E1E-B597-11E92E8A3EAC}" presName="parentLin" presStyleCnt="0"/>
      <dgm:spPr/>
      <dgm:t>
        <a:bodyPr/>
        <a:lstStyle/>
        <a:p>
          <a:pPr rtl="1"/>
          <a:endParaRPr lang="fa-IR"/>
        </a:p>
      </dgm:t>
    </dgm:pt>
    <dgm:pt modelId="{2E029222-63FF-4E11-9879-53F447D6B775}" type="pres">
      <dgm:prSet presAssocID="{662016B7-DA8F-4E1E-B597-11E92E8A3EAC}" presName="parentLeftMargin" presStyleLbl="node1" presStyleIdx="0" presStyleCnt="2"/>
      <dgm:spPr/>
      <dgm:t>
        <a:bodyPr/>
        <a:lstStyle/>
        <a:p>
          <a:pPr rtl="1"/>
          <a:endParaRPr lang="fa-IR"/>
        </a:p>
      </dgm:t>
    </dgm:pt>
    <dgm:pt modelId="{0EE20347-FE56-493C-AFC8-B8389E051527}" type="pres">
      <dgm:prSet presAssocID="{662016B7-DA8F-4E1E-B597-11E92E8A3EAC}" presName="parentText" presStyleLbl="node1" presStyleIdx="1" presStyleCnt="2" custScaleX="115464">
        <dgm:presLayoutVars>
          <dgm:chMax val="0"/>
          <dgm:bulletEnabled val="1"/>
        </dgm:presLayoutVars>
      </dgm:prSet>
      <dgm:spPr>
        <a:prstGeom prst="wave">
          <a:avLst/>
        </a:prstGeom>
      </dgm:spPr>
      <dgm:t>
        <a:bodyPr/>
        <a:lstStyle/>
        <a:p>
          <a:pPr rtl="1"/>
          <a:endParaRPr lang="fa-IR"/>
        </a:p>
      </dgm:t>
    </dgm:pt>
    <dgm:pt modelId="{A089EAEC-9BB7-4D8C-B63B-9124097CEECC}" type="pres">
      <dgm:prSet presAssocID="{662016B7-DA8F-4E1E-B597-11E92E8A3EAC}" presName="negativeSpace" presStyleCnt="0"/>
      <dgm:spPr/>
      <dgm:t>
        <a:bodyPr/>
        <a:lstStyle/>
        <a:p>
          <a:pPr rtl="1"/>
          <a:endParaRPr lang="fa-IR"/>
        </a:p>
      </dgm:t>
    </dgm:pt>
    <dgm:pt modelId="{A2C8ACF6-1FF8-4AEF-8480-B1CCD97AEF24}" type="pres">
      <dgm:prSet presAssocID="{662016B7-DA8F-4E1E-B597-11E92E8A3EAC}" presName="childText" presStyleLbl="conFgAcc1" presStyleIdx="1" presStyleCnt="2">
        <dgm:presLayoutVars>
          <dgm:bulletEnabled val="1"/>
        </dgm:presLayoutVars>
      </dgm:prSet>
      <dgm:spPr>
        <a:prstGeom prst="flowChartDocument">
          <a:avLst/>
        </a:prstGeom>
      </dgm:spPr>
      <dgm:t>
        <a:bodyPr/>
        <a:lstStyle/>
        <a:p>
          <a:pPr rtl="1"/>
          <a:endParaRPr lang="fa-IR"/>
        </a:p>
      </dgm:t>
    </dgm:pt>
  </dgm:ptLst>
  <dgm:cxnLst>
    <dgm:cxn modelId="{7DAABE63-A48F-4A18-989A-ACC746FA4C81}" srcId="{ED11F658-1E7D-43CA-BB0F-E5EA5386CBA0}" destId="{662016B7-DA8F-4E1E-B597-11E92E8A3EAC}" srcOrd="1" destOrd="0" parTransId="{760DFF3E-35E0-4110-8E79-1771860D35ED}" sibTransId="{FFB19EA4-7080-4AA4-8C5B-6FAD907B508E}"/>
    <dgm:cxn modelId="{495ECFF3-3DFD-4482-82C8-ABA5016494DF}" type="presOf" srcId="{EC1CE7AE-85E7-4190-91DB-D52C52EAF365}" destId="{81B9CAE5-6B3F-41FB-8BDA-E38CFED5B162}" srcOrd="0" destOrd="0" presId="urn:microsoft.com/office/officeart/2005/8/layout/list1"/>
    <dgm:cxn modelId="{099C3901-C512-49F6-8468-A16D51B54B95}" srcId="{ED11F658-1E7D-43CA-BB0F-E5EA5386CBA0}" destId="{EC1CE7AE-85E7-4190-91DB-D52C52EAF365}" srcOrd="0" destOrd="0" parTransId="{56A7F92F-18CA-43D7-9162-4FF5756156D3}" sibTransId="{B055A0B3-D8CA-4351-9283-EFF2C3DF96D7}"/>
    <dgm:cxn modelId="{B2A82514-C785-4D9E-AC44-B78A2CAE3703}" type="presOf" srcId="{EC1CE7AE-85E7-4190-91DB-D52C52EAF365}" destId="{66FEB8B7-B41A-448A-912D-4B049B211324}" srcOrd="1" destOrd="0" presId="urn:microsoft.com/office/officeart/2005/8/layout/list1"/>
    <dgm:cxn modelId="{DE4DC87A-D025-43D6-ABFC-A6AC389FBB71}" type="presOf" srcId="{662016B7-DA8F-4E1E-B597-11E92E8A3EAC}" destId="{0EE20347-FE56-493C-AFC8-B8389E051527}" srcOrd="1" destOrd="0" presId="urn:microsoft.com/office/officeart/2005/8/layout/list1"/>
    <dgm:cxn modelId="{F1E3E78B-3C0E-416F-BFAA-1243AD723B3A}" type="presOf" srcId="{ED11F658-1E7D-43CA-BB0F-E5EA5386CBA0}" destId="{C9500DC4-4DC8-4224-A884-91095BB39725}" srcOrd="0" destOrd="0" presId="urn:microsoft.com/office/officeart/2005/8/layout/list1"/>
    <dgm:cxn modelId="{F02F2EE8-62D4-4BC6-A499-743AB2C1301B}" type="presOf" srcId="{662016B7-DA8F-4E1E-B597-11E92E8A3EAC}" destId="{2E029222-63FF-4E11-9879-53F447D6B775}" srcOrd="0" destOrd="0" presId="urn:microsoft.com/office/officeart/2005/8/layout/list1"/>
    <dgm:cxn modelId="{F20F6C43-23DE-4B1B-B7F6-CEAEA4C540DB}" type="presParOf" srcId="{C9500DC4-4DC8-4224-A884-91095BB39725}" destId="{5DB69EFD-2728-46D7-9A3E-9206985E05C3}" srcOrd="0" destOrd="0" presId="urn:microsoft.com/office/officeart/2005/8/layout/list1"/>
    <dgm:cxn modelId="{AF8D6ED5-71A3-4B4B-A64B-DE59EAD0C338}" type="presParOf" srcId="{5DB69EFD-2728-46D7-9A3E-9206985E05C3}" destId="{81B9CAE5-6B3F-41FB-8BDA-E38CFED5B162}" srcOrd="0" destOrd="0" presId="urn:microsoft.com/office/officeart/2005/8/layout/list1"/>
    <dgm:cxn modelId="{4152EF92-5D3C-4E76-8AD0-648499292235}" type="presParOf" srcId="{5DB69EFD-2728-46D7-9A3E-9206985E05C3}" destId="{66FEB8B7-B41A-448A-912D-4B049B211324}" srcOrd="1" destOrd="0" presId="urn:microsoft.com/office/officeart/2005/8/layout/list1"/>
    <dgm:cxn modelId="{726DBBA4-8B81-4E9D-8373-00F64990CF88}" type="presParOf" srcId="{C9500DC4-4DC8-4224-A884-91095BB39725}" destId="{73EC70FE-15B3-4763-BBAD-237258A6227F}" srcOrd="1" destOrd="0" presId="urn:microsoft.com/office/officeart/2005/8/layout/list1"/>
    <dgm:cxn modelId="{923ED9CD-4FF8-4A5B-ABCA-C47E130553C3}" type="presParOf" srcId="{C9500DC4-4DC8-4224-A884-91095BB39725}" destId="{5909EE68-2649-4EF9-A4F3-F38046D5F0A4}" srcOrd="2" destOrd="0" presId="urn:microsoft.com/office/officeart/2005/8/layout/list1"/>
    <dgm:cxn modelId="{97B9009F-D947-4D0F-A1C2-9BBA1042B799}" type="presParOf" srcId="{C9500DC4-4DC8-4224-A884-91095BB39725}" destId="{D41A2260-E6AF-470B-A4C7-FA7314CE21B1}" srcOrd="3" destOrd="0" presId="urn:microsoft.com/office/officeart/2005/8/layout/list1"/>
    <dgm:cxn modelId="{76FC8743-500C-4E22-AE62-925AEA3B4D41}" type="presParOf" srcId="{C9500DC4-4DC8-4224-A884-91095BB39725}" destId="{D1F1BFE6-0F8E-4C43-BC72-759E3FAD1814}" srcOrd="4" destOrd="0" presId="urn:microsoft.com/office/officeart/2005/8/layout/list1"/>
    <dgm:cxn modelId="{E8EC6099-8BAF-49AD-B8FB-D3B7259BA1DE}" type="presParOf" srcId="{D1F1BFE6-0F8E-4C43-BC72-759E3FAD1814}" destId="{2E029222-63FF-4E11-9879-53F447D6B775}" srcOrd="0" destOrd="0" presId="urn:microsoft.com/office/officeart/2005/8/layout/list1"/>
    <dgm:cxn modelId="{0BE7D8AB-92AB-4B4D-B411-09E6719426C1}" type="presParOf" srcId="{D1F1BFE6-0F8E-4C43-BC72-759E3FAD1814}" destId="{0EE20347-FE56-493C-AFC8-B8389E051527}" srcOrd="1" destOrd="0" presId="urn:microsoft.com/office/officeart/2005/8/layout/list1"/>
    <dgm:cxn modelId="{4873921D-219E-4EA7-8C63-7C01D0E06521}" type="presParOf" srcId="{C9500DC4-4DC8-4224-A884-91095BB39725}" destId="{A089EAEC-9BB7-4D8C-B63B-9124097CEECC}" srcOrd="5" destOrd="0" presId="urn:microsoft.com/office/officeart/2005/8/layout/list1"/>
    <dgm:cxn modelId="{CD0D5060-FA88-433A-8A23-71199C915823}" type="presParOf" srcId="{C9500DC4-4DC8-4224-A884-91095BB39725}" destId="{A2C8ACF6-1FF8-4AEF-8480-B1CCD97AEF2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40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64" y="0"/>
            <a:ext cx="2946443" cy="494050"/>
          </a:xfrm>
          <a:prstGeom prst="rect">
            <a:avLst/>
          </a:prstGeom>
        </p:spPr>
        <p:txBody>
          <a:bodyPr vert="horz" lIns="91440" tIns="45720" rIns="91440" bIns="45720" rtlCol="0"/>
          <a:lstStyle>
            <a:lvl1pPr algn="r">
              <a:defRPr sz="1200"/>
            </a:lvl1pPr>
          </a:lstStyle>
          <a:p>
            <a:fld id="{DEB4B7E1-BBF9-4601-9944-5E0ACD911121}" type="datetimeFigureOut">
              <a:rPr lang="en-US" smtClean="0"/>
              <a:t>6/19/2019</a:t>
            </a:fld>
            <a:endParaRPr lang="en-US"/>
          </a:p>
        </p:txBody>
      </p:sp>
      <p:sp>
        <p:nvSpPr>
          <p:cNvPr id="4" name="Footer Placeholder 3"/>
          <p:cNvSpPr>
            <a:spLocks noGrp="1"/>
          </p:cNvSpPr>
          <p:nvPr>
            <p:ph type="ftr" sz="quarter" idx="2"/>
          </p:nvPr>
        </p:nvSpPr>
        <p:spPr>
          <a:xfrm>
            <a:off x="1" y="9378514"/>
            <a:ext cx="2946443" cy="4940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64" y="9378514"/>
            <a:ext cx="2946443" cy="494050"/>
          </a:xfrm>
          <a:prstGeom prst="rect">
            <a:avLst/>
          </a:prstGeom>
        </p:spPr>
        <p:txBody>
          <a:bodyPr vert="horz" lIns="91440" tIns="45720" rIns="91440" bIns="45720" rtlCol="0" anchor="b"/>
          <a:lstStyle>
            <a:lvl1pPr algn="r">
              <a:defRPr sz="1200"/>
            </a:lvl1pPr>
          </a:lstStyle>
          <a:p>
            <a:fld id="{53B2DA98-6D1D-4AE2-A94B-67EF92691CE1}" type="slidenum">
              <a:rPr lang="en-US" smtClean="0"/>
              <a:t>‹#›</a:t>
            </a:fld>
            <a:endParaRPr lang="en-US"/>
          </a:p>
        </p:txBody>
      </p:sp>
    </p:spTree>
    <p:extLst>
      <p:ext uri="{BB962C8B-B14F-4D97-AF65-F5344CB8AC3E}">
        <p14:creationId xmlns:p14="http://schemas.microsoft.com/office/powerpoint/2010/main" val="4098295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50444" y="0"/>
            <a:ext cx="2945659" cy="493713"/>
          </a:xfrm>
          <a:prstGeom prst="rect">
            <a:avLst/>
          </a:prstGeom>
        </p:spPr>
        <p:txBody>
          <a:bodyPr vert="horz" lIns="92446" tIns="46223" rIns="92446" bIns="46223" rtlCol="0"/>
          <a:lstStyle>
            <a:lvl1pPr algn="r">
              <a:defRPr sz="1200"/>
            </a:lvl1pPr>
          </a:lstStyle>
          <a:p>
            <a:fld id="{722CB3F3-AEA5-48B2-A1FD-8FBE2E35FA34}" type="datetimeFigureOut">
              <a:rPr lang="en-US" smtClean="0"/>
              <a:t>6/19/2019</a:t>
            </a:fld>
            <a:endParaRPr lang="en-US"/>
          </a:p>
        </p:txBody>
      </p:sp>
      <p:sp>
        <p:nvSpPr>
          <p:cNvPr id="4" name="Slide Image Placeholder 3"/>
          <p:cNvSpPr>
            <a:spLocks noGrp="1" noRot="1" noChangeAspect="1"/>
          </p:cNvSpPr>
          <p:nvPr>
            <p:ph type="sldImg" idx="2"/>
          </p:nvPr>
        </p:nvSpPr>
        <p:spPr>
          <a:xfrm>
            <a:off x="931863" y="739775"/>
            <a:ext cx="4935537" cy="3703638"/>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378824"/>
            <a:ext cx="2945659" cy="493713"/>
          </a:xfrm>
          <a:prstGeom prst="rect">
            <a:avLst/>
          </a:prstGeom>
        </p:spPr>
        <p:txBody>
          <a:bodyPr vert="horz" lIns="92446" tIns="46223" rIns="92446" bIns="46223" rtlCol="0" anchor="b"/>
          <a:lstStyle>
            <a:lvl1pPr algn="r">
              <a:defRPr sz="1200"/>
            </a:lvl1pPr>
          </a:lstStyle>
          <a:p>
            <a:fld id="{653EC4B7-9175-4B76-8AF9-8DAFB649A6C6}" type="slidenum">
              <a:rPr lang="en-US" smtClean="0"/>
              <a:t>‹#›</a:t>
            </a:fld>
            <a:endParaRPr lang="en-US"/>
          </a:p>
        </p:txBody>
      </p:sp>
    </p:spTree>
    <p:extLst>
      <p:ext uri="{BB962C8B-B14F-4D97-AF65-F5344CB8AC3E}">
        <p14:creationId xmlns:p14="http://schemas.microsoft.com/office/powerpoint/2010/main" val="2836023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3EC4B7-9175-4B76-8AF9-8DAFB649A6C6}" type="slidenum">
              <a:rPr lang="en-US" smtClean="0"/>
              <a:t>1</a:t>
            </a:fld>
            <a:endParaRPr lang="en-US"/>
          </a:p>
        </p:txBody>
      </p:sp>
    </p:spTree>
    <p:extLst>
      <p:ext uri="{BB962C8B-B14F-4D97-AF65-F5344CB8AC3E}">
        <p14:creationId xmlns:p14="http://schemas.microsoft.com/office/powerpoint/2010/main" val="2101932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17</a:t>
            </a:fld>
            <a:endParaRPr lang="en-US"/>
          </a:p>
        </p:txBody>
      </p:sp>
    </p:spTree>
    <p:extLst>
      <p:ext uri="{BB962C8B-B14F-4D97-AF65-F5344CB8AC3E}">
        <p14:creationId xmlns:p14="http://schemas.microsoft.com/office/powerpoint/2010/main" val="3181917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18</a:t>
            </a:fld>
            <a:endParaRPr lang="en-US"/>
          </a:p>
        </p:txBody>
      </p:sp>
    </p:spTree>
    <p:extLst>
      <p:ext uri="{BB962C8B-B14F-4D97-AF65-F5344CB8AC3E}">
        <p14:creationId xmlns:p14="http://schemas.microsoft.com/office/powerpoint/2010/main" val="29503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19</a:t>
            </a:fld>
            <a:endParaRPr lang="en-US"/>
          </a:p>
        </p:txBody>
      </p:sp>
    </p:spTree>
    <p:extLst>
      <p:ext uri="{BB962C8B-B14F-4D97-AF65-F5344CB8AC3E}">
        <p14:creationId xmlns:p14="http://schemas.microsoft.com/office/powerpoint/2010/main" val="480691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20</a:t>
            </a:fld>
            <a:endParaRPr lang="en-US"/>
          </a:p>
        </p:txBody>
      </p:sp>
    </p:spTree>
    <p:extLst>
      <p:ext uri="{BB962C8B-B14F-4D97-AF65-F5344CB8AC3E}">
        <p14:creationId xmlns:p14="http://schemas.microsoft.com/office/powerpoint/2010/main" val="3669386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21</a:t>
            </a:fld>
            <a:endParaRPr lang="en-US"/>
          </a:p>
        </p:txBody>
      </p:sp>
    </p:spTree>
    <p:extLst>
      <p:ext uri="{BB962C8B-B14F-4D97-AF65-F5344CB8AC3E}">
        <p14:creationId xmlns:p14="http://schemas.microsoft.com/office/powerpoint/2010/main" val="4140685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22</a:t>
            </a:fld>
            <a:endParaRPr lang="en-US"/>
          </a:p>
        </p:txBody>
      </p:sp>
    </p:spTree>
    <p:extLst>
      <p:ext uri="{BB962C8B-B14F-4D97-AF65-F5344CB8AC3E}">
        <p14:creationId xmlns:p14="http://schemas.microsoft.com/office/powerpoint/2010/main" val="2254181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3EC4B7-9175-4B76-8AF9-8DAFB649A6C6}" type="slidenum">
              <a:rPr lang="en-US" smtClean="0"/>
              <a:t>26</a:t>
            </a:fld>
            <a:endParaRPr lang="en-US"/>
          </a:p>
        </p:txBody>
      </p:sp>
    </p:spTree>
    <p:extLst>
      <p:ext uri="{BB962C8B-B14F-4D97-AF65-F5344CB8AC3E}">
        <p14:creationId xmlns:p14="http://schemas.microsoft.com/office/powerpoint/2010/main" val="24186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3EC4B7-9175-4B76-8AF9-8DAFB649A6C6}" type="slidenum">
              <a:rPr lang="en-US" smtClean="0"/>
              <a:t>38</a:t>
            </a:fld>
            <a:endParaRPr lang="en-US"/>
          </a:p>
        </p:txBody>
      </p:sp>
    </p:spTree>
    <p:extLst>
      <p:ext uri="{BB962C8B-B14F-4D97-AF65-F5344CB8AC3E}">
        <p14:creationId xmlns:p14="http://schemas.microsoft.com/office/powerpoint/2010/main" val="24186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3EC4B7-9175-4B76-8AF9-8DAFB649A6C6}" type="slidenum">
              <a:rPr lang="en-US" smtClean="0"/>
              <a:t>39</a:t>
            </a:fld>
            <a:endParaRPr lang="en-US"/>
          </a:p>
        </p:txBody>
      </p:sp>
    </p:spTree>
    <p:extLst>
      <p:ext uri="{BB962C8B-B14F-4D97-AF65-F5344CB8AC3E}">
        <p14:creationId xmlns:p14="http://schemas.microsoft.com/office/powerpoint/2010/main" val="24186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3EC4B7-9175-4B76-8AF9-8DAFB649A6C6}" type="slidenum">
              <a:rPr lang="en-US" smtClean="0"/>
              <a:t>40</a:t>
            </a:fld>
            <a:endParaRPr lang="en-US"/>
          </a:p>
        </p:txBody>
      </p:sp>
    </p:spTree>
    <p:extLst>
      <p:ext uri="{BB962C8B-B14F-4D97-AF65-F5344CB8AC3E}">
        <p14:creationId xmlns:p14="http://schemas.microsoft.com/office/powerpoint/2010/main" val="2418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a:t>
            </a:fld>
            <a:endParaRPr lang="en-US"/>
          </a:p>
        </p:txBody>
      </p:sp>
    </p:spTree>
    <p:extLst>
      <p:ext uri="{BB962C8B-B14F-4D97-AF65-F5344CB8AC3E}">
        <p14:creationId xmlns:p14="http://schemas.microsoft.com/office/powerpoint/2010/main" val="2668136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3EC4B7-9175-4B76-8AF9-8DAFB649A6C6}" type="slidenum">
              <a:rPr lang="en-US" smtClean="0"/>
              <a:t>45</a:t>
            </a:fld>
            <a:endParaRPr lang="en-US"/>
          </a:p>
        </p:txBody>
      </p:sp>
    </p:spTree>
    <p:extLst>
      <p:ext uri="{BB962C8B-B14F-4D97-AF65-F5344CB8AC3E}">
        <p14:creationId xmlns:p14="http://schemas.microsoft.com/office/powerpoint/2010/main" val="372604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10</a:t>
            </a:fld>
            <a:endParaRPr lang="en-US"/>
          </a:p>
        </p:txBody>
      </p:sp>
    </p:spTree>
    <p:extLst>
      <p:ext uri="{BB962C8B-B14F-4D97-AF65-F5344CB8AC3E}">
        <p14:creationId xmlns:p14="http://schemas.microsoft.com/office/powerpoint/2010/main" val="1044315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11</a:t>
            </a:fld>
            <a:endParaRPr lang="en-US"/>
          </a:p>
        </p:txBody>
      </p:sp>
    </p:spTree>
    <p:extLst>
      <p:ext uri="{BB962C8B-B14F-4D97-AF65-F5344CB8AC3E}">
        <p14:creationId xmlns:p14="http://schemas.microsoft.com/office/powerpoint/2010/main" val="820927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12</a:t>
            </a:fld>
            <a:endParaRPr lang="en-US"/>
          </a:p>
        </p:txBody>
      </p:sp>
    </p:spTree>
    <p:extLst>
      <p:ext uri="{BB962C8B-B14F-4D97-AF65-F5344CB8AC3E}">
        <p14:creationId xmlns:p14="http://schemas.microsoft.com/office/powerpoint/2010/main" val="350144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13</a:t>
            </a:fld>
            <a:endParaRPr lang="en-US"/>
          </a:p>
        </p:txBody>
      </p:sp>
    </p:spTree>
    <p:extLst>
      <p:ext uri="{BB962C8B-B14F-4D97-AF65-F5344CB8AC3E}">
        <p14:creationId xmlns:p14="http://schemas.microsoft.com/office/powerpoint/2010/main" val="2810071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14</a:t>
            </a:fld>
            <a:endParaRPr lang="en-US"/>
          </a:p>
        </p:txBody>
      </p:sp>
    </p:spTree>
    <p:extLst>
      <p:ext uri="{BB962C8B-B14F-4D97-AF65-F5344CB8AC3E}">
        <p14:creationId xmlns:p14="http://schemas.microsoft.com/office/powerpoint/2010/main" val="2533419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15</a:t>
            </a:fld>
            <a:endParaRPr lang="en-US"/>
          </a:p>
        </p:txBody>
      </p:sp>
    </p:spTree>
    <p:extLst>
      <p:ext uri="{BB962C8B-B14F-4D97-AF65-F5344CB8AC3E}">
        <p14:creationId xmlns:p14="http://schemas.microsoft.com/office/powerpoint/2010/main" val="204764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16</a:t>
            </a:fld>
            <a:endParaRPr lang="en-US"/>
          </a:p>
        </p:txBody>
      </p:sp>
    </p:spTree>
    <p:extLst>
      <p:ext uri="{BB962C8B-B14F-4D97-AF65-F5344CB8AC3E}">
        <p14:creationId xmlns:p14="http://schemas.microsoft.com/office/powerpoint/2010/main" val="360002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9631C8E-5C10-46A0-BACE-0D0F18ECB2A8}" type="datetime1">
              <a:rPr lang="en-US" smtClean="0"/>
              <a:t>6/19/2019</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1" name="Slide Number Placeholder 1"/>
          <p:cNvSpPr>
            <a:spLocks noGrp="1"/>
          </p:cNvSpPr>
          <p:nvPr>
            <p:ph type="sldNum" sz="quarter" idx="12"/>
          </p:nvPr>
        </p:nvSpPr>
        <p:spPr>
          <a:xfrm>
            <a:off x="8613648" y="6305550"/>
            <a:ext cx="457200" cy="476250"/>
          </a:xfrm>
          <a:prstGeom prst="rect">
            <a:avLst/>
          </a:prstGeom>
        </p:spPr>
        <p:txBody>
          <a:bodyPr/>
          <a:lstStyle/>
          <a:p>
            <a:pPr rtl="1"/>
            <a:fld id="{13E68A81-0C48-4CB1-9EB9-CB4FDFBF1D10}" type="slidenum">
              <a:rPr lang="en-US" smtClean="0">
                <a:latin typeface="W_adib" pitchFamily="2" charset="0"/>
                <a:cs typeface="W_adib" pitchFamily="2" charset="0"/>
              </a:rPr>
              <a:pPr rtl="1"/>
              <a:t>‹#›</a:t>
            </a:fld>
            <a:endParaRPr lang="en-US" dirty="0">
              <a:latin typeface="W_adib" pitchFamily="2" charset="0"/>
              <a:cs typeface="W_adib" pitchFamily="2"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FD9D57-7715-4380-BEC6-A178A56EB0EB}" type="datetime1">
              <a:rPr lang="en-US" smtClean="0"/>
              <a:t>6/19/2019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AD024D-7A09-4436-8CA0-200D2B72C8D5}" type="datetime1">
              <a:rPr lang="en-US" smtClean="0"/>
              <a:t>6/19/2019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8BFD5C-6974-4629-A09B-DA45462D7D47}"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3996772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BFD5C-6974-4629-A09B-DA45462D7D47}"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2596485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BFD5C-6974-4629-A09B-DA45462D7D47}"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3469348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8BFD5C-6974-4629-A09B-DA45462D7D47}"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174678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8BFD5C-6974-4629-A09B-DA45462D7D47}" type="datetimeFigureOut">
              <a:rPr lang="en-US" smtClean="0"/>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320254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8BFD5C-6974-4629-A09B-DA45462D7D47}" type="datetimeFigureOut">
              <a:rPr lang="en-US" smtClean="0"/>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696287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BFD5C-6974-4629-A09B-DA45462D7D47}" type="datetimeFigureOut">
              <a:rPr lang="en-US" smtClean="0"/>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1995261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BFD5C-6974-4629-A09B-DA45462D7D47}"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202998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63D1E0-F458-49D0-9706-793561274E68}" type="datetime1">
              <a:rPr lang="en-US" smtClean="0"/>
              <a:t>6/19/2019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BFD5C-6974-4629-A09B-DA45462D7D47}"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1959566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BFD5C-6974-4629-A09B-DA45462D7D47}"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2888087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BFD5C-6974-4629-A09B-DA45462D7D47}"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745F9-C4B6-4CFE-B6D6-90F789CC0CE7}" type="slidenum">
              <a:rPr lang="en-US" smtClean="0"/>
              <a:t>‹#›</a:t>
            </a:fld>
            <a:endParaRPr lang="en-US"/>
          </a:p>
        </p:txBody>
      </p:sp>
    </p:spTree>
    <p:extLst>
      <p:ext uri="{BB962C8B-B14F-4D97-AF65-F5344CB8AC3E}">
        <p14:creationId xmlns:p14="http://schemas.microsoft.com/office/powerpoint/2010/main" val="212979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985A20-8EFF-44F5-8080-9CD8EFDF0051}" type="datetime1">
              <a:rPr lang="en-US" smtClean="0"/>
              <a:t>6/19/2019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1" name="Footer Placeholder 19"/>
          <p:cNvSpPr txBox="1">
            <a:spLocks/>
          </p:cNvSpPr>
          <p:nvPr userDrawn="1"/>
        </p:nvSpPr>
        <p:spPr>
          <a:xfrm>
            <a:off x="1026589" y="6400800"/>
            <a:ext cx="2554811" cy="381000"/>
          </a:xfrm>
          <a:prstGeom prst="rect">
            <a:avLst/>
          </a:prstGeom>
        </p:spPr>
        <p:txBody>
          <a:bodyPr anchor="b"/>
          <a:lstStyle>
            <a:defPPr>
              <a:defRPr lang="en-US"/>
            </a:defPPr>
            <a:lvl1pPr marL="0" algn="l" defTabSz="914400" rtl="0" eaLnBrk="1" latinLnBrk="0" hangingPunct="1">
              <a:defRPr kumimoji="0" sz="1400" kern="1200">
                <a:solidFill>
                  <a:schemeClr val="tx1"/>
                </a:solidFill>
                <a:effectLst/>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www.abdoh.net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6AFB77-FFBB-43F3-BC3E-80CBF177BA60}" type="datetime1">
              <a:rPr lang="en-US" smtClean="0"/>
              <a:t>6/19/2019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F9762D-ACAC-455B-9709-A8E6403D6577}" type="datetime1">
              <a:rPr lang="en-US" smtClean="0"/>
              <a:t>6/19/2019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
        <p:nvSpPr>
          <p:cNvPr id="10" name="Footer Placeholder 19"/>
          <p:cNvSpPr txBox="1">
            <a:spLocks/>
          </p:cNvSpPr>
          <p:nvPr userDrawn="1"/>
        </p:nvSpPr>
        <p:spPr>
          <a:xfrm>
            <a:off x="1026589" y="6400800"/>
            <a:ext cx="2554811" cy="381000"/>
          </a:xfrm>
          <a:prstGeom prst="rect">
            <a:avLst/>
          </a:prstGeom>
        </p:spPr>
        <p:txBody>
          <a:bodyPr anchor="b"/>
          <a:lstStyle>
            <a:defPPr>
              <a:defRPr lang="en-US"/>
            </a:defPPr>
            <a:lvl1pPr marL="0" algn="l" defTabSz="914400" rtl="0" eaLnBrk="1" latinLnBrk="0" hangingPunct="1">
              <a:defRPr kumimoji="0" sz="1400" kern="1200">
                <a:solidFill>
                  <a:schemeClr val="tx1"/>
                </a:solidFill>
                <a:effectLst/>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www.abdoh.net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580E71-9A9E-4568-9109-FAF1F8829EB7}" type="datetime1">
              <a:rPr lang="en-US" smtClean="0"/>
              <a:t>6/19/2019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
        <p:nvSpPr>
          <p:cNvPr id="6" name="Footer Placeholder 19"/>
          <p:cNvSpPr txBox="1">
            <a:spLocks/>
          </p:cNvSpPr>
          <p:nvPr userDrawn="1"/>
        </p:nvSpPr>
        <p:spPr>
          <a:xfrm>
            <a:off x="1026589" y="6400800"/>
            <a:ext cx="2554811" cy="381000"/>
          </a:xfrm>
          <a:prstGeom prst="rect">
            <a:avLst/>
          </a:prstGeom>
        </p:spPr>
        <p:txBody>
          <a:bodyPr anchor="b"/>
          <a:lstStyle>
            <a:defPPr>
              <a:defRPr lang="en-US"/>
            </a:defPPr>
            <a:lvl1pPr marL="0" algn="l" defTabSz="914400" rtl="0" eaLnBrk="1" latinLnBrk="0" hangingPunct="1">
              <a:defRPr kumimoji="0" sz="1400" kern="1200">
                <a:solidFill>
                  <a:schemeClr val="tx1"/>
                </a:solidFill>
                <a:effectLst/>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www.abdoh.net</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E9C7770-7051-4598-857E-649406291FD5}" type="datetime1">
              <a:rPr lang="en-US" smtClean="0"/>
              <a:t>6/19/2019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Footer Placeholder 19"/>
          <p:cNvSpPr txBox="1">
            <a:spLocks/>
          </p:cNvSpPr>
          <p:nvPr userDrawn="1"/>
        </p:nvSpPr>
        <p:spPr>
          <a:xfrm>
            <a:off x="1026589" y="6400800"/>
            <a:ext cx="2554811" cy="381000"/>
          </a:xfrm>
          <a:prstGeom prst="rect">
            <a:avLst/>
          </a:prstGeom>
        </p:spPr>
        <p:txBody>
          <a:bodyPr anchor="b"/>
          <a:lstStyle>
            <a:defPPr>
              <a:defRPr lang="en-US"/>
            </a:defPPr>
            <a:lvl1pPr marL="0" algn="l" defTabSz="914400" rtl="0" eaLnBrk="1" latinLnBrk="0" hangingPunct="1">
              <a:defRPr kumimoji="0" sz="1400" kern="1200">
                <a:solidFill>
                  <a:schemeClr val="tx1"/>
                </a:solidFill>
                <a:effectLst/>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www.abdoh.net</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363F9C-8F9C-42E7-93AF-21C993563971}" type="datetime1">
              <a:rPr lang="en-US" smtClean="0"/>
              <a:t>6/19/2019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
        <p:nvSpPr>
          <p:cNvPr id="8" name="Footer Placeholder 19"/>
          <p:cNvSpPr txBox="1">
            <a:spLocks/>
          </p:cNvSpPr>
          <p:nvPr userDrawn="1"/>
        </p:nvSpPr>
        <p:spPr>
          <a:xfrm>
            <a:off x="1026589" y="6400800"/>
            <a:ext cx="2554811" cy="381000"/>
          </a:xfrm>
          <a:prstGeom prst="rect">
            <a:avLst/>
          </a:prstGeom>
        </p:spPr>
        <p:txBody>
          <a:bodyPr anchor="b"/>
          <a:lstStyle>
            <a:defPPr>
              <a:defRPr lang="en-US"/>
            </a:defPPr>
            <a:lvl1pPr marL="0" algn="l" defTabSz="914400" rtl="0" eaLnBrk="1" latinLnBrk="0" hangingPunct="1">
              <a:defRPr kumimoji="0" sz="1400" kern="1200">
                <a:solidFill>
                  <a:schemeClr val="tx1"/>
                </a:solidFill>
                <a:effectLst/>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www.abdoh.net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434D2A5-E1CA-450F-9B9A-F1544D00488B}" type="datetime1">
              <a:rPr lang="en-US" smtClean="0"/>
              <a:t>6/19/2019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13E68A81-0C48-4CB1-9EB9-CB4FDFBF1D1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564EC17-8823-428F-A1F2-BC99E6809AC5}" type="datetime1">
              <a:rPr lang="en-US" smtClean="0"/>
              <a:t>6/19/2019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Footer Placeholder 19"/>
          <p:cNvSpPr txBox="1">
            <a:spLocks/>
          </p:cNvSpPr>
          <p:nvPr userDrawn="1"/>
        </p:nvSpPr>
        <p:spPr>
          <a:xfrm>
            <a:off x="1026589" y="6400800"/>
            <a:ext cx="2554811" cy="381000"/>
          </a:xfrm>
          <a:prstGeom prst="rect">
            <a:avLst/>
          </a:prstGeom>
        </p:spPr>
        <p:txBody>
          <a:bodyPr/>
          <a:lstStyle>
            <a:defPPr>
              <a:defRPr lang="en-US"/>
            </a:defPPr>
            <a:lvl1pPr marL="0" algn="l" defTabSz="914400" rtl="0" eaLnBrk="1" latinLnBrk="0" hangingPunct="1">
              <a:defRPr sz="1400" kern="1200">
                <a:solidFill>
                  <a:schemeClr val="tx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www.abdoh.net</a:t>
            </a:r>
            <a:endParaRPr lang="en-US" dirty="0"/>
          </a:p>
        </p:txBody>
      </p:sp>
      <p:sp>
        <p:nvSpPr>
          <p:cNvPr id="14" name="Slide Number Placeholder 1"/>
          <p:cNvSpPr txBox="1">
            <a:spLocks/>
          </p:cNvSpPr>
          <p:nvPr userDrawn="1"/>
        </p:nvSpPr>
        <p:spPr>
          <a:xfrm>
            <a:off x="8658225" y="6381750"/>
            <a:ext cx="409575" cy="32385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fld id="{13E68A81-0C48-4CB1-9EB9-CB4FDFBF1D10}" type="slidenum">
              <a:rPr lang="en-US" sz="1200" smtClean="0">
                <a:latin typeface="W_adib" pitchFamily="2" charset="0"/>
                <a:cs typeface="W_adib" pitchFamily="2" charset="0"/>
              </a:rPr>
              <a:pPr rtl="1"/>
              <a:t>‹#›</a:t>
            </a:fld>
            <a:endParaRPr lang="en-US" sz="1400" dirty="0">
              <a:latin typeface="W_adib" pitchFamily="2" charset="0"/>
              <a:cs typeface="W_adib" pitchFamily="2"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BFD5C-6974-4629-A09B-DA45462D7D47}" type="datetimeFigureOut">
              <a:rPr lang="en-US" smtClean="0"/>
              <a:t>6/19/2019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745F9-C4B6-4CFE-B6D6-90F789CC0CE7}" type="slidenum">
              <a:rPr lang="en-US" smtClean="0"/>
              <a:t>‹#›</a:t>
            </a:fld>
            <a:endParaRPr lang="en-US"/>
          </a:p>
        </p:txBody>
      </p:sp>
    </p:spTree>
    <p:extLst>
      <p:ext uri="{BB962C8B-B14F-4D97-AF65-F5344CB8AC3E}">
        <p14:creationId xmlns:p14="http://schemas.microsoft.com/office/powerpoint/2010/main" val="39968487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283869" y="398016"/>
            <a:ext cx="1431131" cy="554038"/>
          </a:xfrm>
          <a:prstGeom prst="rect">
            <a:avLst/>
          </a:prstGeom>
          <a:noFill/>
          <a:ln w="9525">
            <a:noFill/>
            <a:miter lim="800000"/>
            <a:headEnd/>
            <a:tailEnd/>
          </a:ln>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fa-IR" altLang="en-US" sz="3000" b="1" dirty="0" smtClean="0">
                <a:solidFill>
                  <a:schemeClr val="accent2"/>
                </a:solidFill>
                <a:effectLst>
                  <a:outerShdw blurRad="38100" dist="38100" dir="2700000" algn="tl">
                    <a:srgbClr val="C0C0C0"/>
                  </a:outerShdw>
                </a:effectLst>
                <a:latin typeface="IranNastaliq" pitchFamily="18" charset="0"/>
                <a:cs typeface="IranNastaliq" panose="02020505000000020003" pitchFamily="18" charset="0"/>
              </a:rPr>
              <a:t>به‌نام خدا</a:t>
            </a:r>
            <a:endParaRPr lang="en-US" altLang="en-US" sz="3000" b="1" dirty="0" smtClean="0">
              <a:solidFill>
                <a:schemeClr val="accent2"/>
              </a:solidFill>
              <a:effectLst>
                <a:outerShdw blurRad="38100" dist="38100" dir="2700000" algn="tl">
                  <a:srgbClr val="C0C0C0"/>
                </a:outerShdw>
              </a:effectLst>
              <a:latin typeface="IranNastaliq" pitchFamily="18" charset="0"/>
              <a:cs typeface="IranNastaliq" panose="02020505000000020003" pitchFamily="18" charset="0"/>
            </a:endParaRPr>
          </a:p>
        </p:txBody>
      </p:sp>
      <p:sp>
        <p:nvSpPr>
          <p:cNvPr id="5" name="Rectangle 2"/>
          <p:cNvSpPr>
            <a:spLocks noChangeArrowheads="1"/>
          </p:cNvSpPr>
          <p:nvPr/>
        </p:nvSpPr>
        <p:spPr bwMode="auto">
          <a:xfrm>
            <a:off x="3221831" y="5181600"/>
            <a:ext cx="3200400" cy="457200"/>
          </a:xfrm>
          <a:prstGeom prst="rect">
            <a:avLst/>
          </a:prstGeom>
          <a:noFill/>
          <a:ln w="9525">
            <a:noFill/>
            <a:miter lim="800000"/>
            <a:headEnd/>
            <a:tailEnd/>
          </a:ln>
        </p:spPr>
        <p:txBody>
          <a:bodyPr/>
          <a:lstStyle/>
          <a:p>
            <a:pPr marL="342900" indent="-342900" algn="ctr" eaLnBrk="1" fontAlgn="auto" hangingPunct="1">
              <a:spcBef>
                <a:spcPct val="20000"/>
              </a:spcBef>
              <a:spcAft>
                <a:spcPts val="0"/>
              </a:spcAft>
              <a:defRPr/>
            </a:pPr>
            <a:r>
              <a:rPr lang="fa-IR" sz="2400" b="1" dirty="0">
                <a:solidFill>
                  <a:srgbClr val="FF0000"/>
                </a:solidFill>
                <a:effectLst>
                  <a:outerShdw blurRad="38100" dist="38100" dir="2700000" algn="tl">
                    <a:srgbClr val="C0C0C0"/>
                  </a:outerShdw>
                </a:effectLst>
                <a:cs typeface="B Roya" pitchFamily="2" charset="-78"/>
              </a:rPr>
              <a:t>ح</a:t>
            </a:r>
            <a:r>
              <a:rPr lang="ar-SA" sz="2400" b="1" dirty="0">
                <a:solidFill>
                  <a:srgbClr val="FF0000"/>
                </a:solidFill>
                <a:effectLst>
                  <a:outerShdw blurRad="38100" dist="38100" dir="2700000" algn="tl">
                    <a:srgbClr val="C0C0C0"/>
                  </a:outerShdw>
                </a:effectLst>
                <a:cs typeface="B Roya" pitchFamily="2" charset="-78"/>
              </a:rPr>
              <a:t>سين عبده تبريزي</a:t>
            </a:r>
            <a:endParaRPr lang="en-US" sz="2400" b="1" dirty="0">
              <a:solidFill>
                <a:srgbClr val="FF0000"/>
              </a:solidFill>
              <a:effectLst>
                <a:outerShdw blurRad="38100" dist="38100" dir="2700000" algn="tl">
                  <a:srgbClr val="C0C0C0"/>
                </a:outerShdw>
              </a:effectLst>
              <a:cs typeface="B Roya" pitchFamily="2" charset="-78"/>
            </a:endParaRPr>
          </a:p>
        </p:txBody>
      </p:sp>
      <p:sp>
        <p:nvSpPr>
          <p:cNvPr id="6" name="Rectangle 2"/>
          <p:cNvSpPr>
            <a:spLocks noChangeArrowheads="1"/>
          </p:cNvSpPr>
          <p:nvPr/>
        </p:nvSpPr>
        <p:spPr bwMode="auto">
          <a:xfrm>
            <a:off x="3257473" y="5791200"/>
            <a:ext cx="3129116" cy="381000"/>
          </a:xfrm>
          <a:prstGeom prst="rect">
            <a:avLst/>
          </a:prstGeom>
          <a:noFill/>
          <a:ln w="9525">
            <a:noFill/>
            <a:miter lim="800000"/>
            <a:headEnd/>
            <a:tailEnd/>
          </a:ln>
        </p:spPr>
        <p:txBody>
          <a:bodyPr/>
          <a:lstStyle/>
          <a:p>
            <a:pPr marL="342900" indent="-342900" algn="ctr" rtl="1" eaLnBrk="1" fontAlgn="auto" hangingPunct="1">
              <a:spcBef>
                <a:spcPct val="20000"/>
              </a:spcBef>
              <a:spcAft>
                <a:spcPts val="0"/>
              </a:spcAft>
              <a:defRPr/>
            </a:pPr>
            <a:r>
              <a:rPr lang="fa-IR" b="1" dirty="0" smtClean="0">
                <a:ln>
                  <a:solidFill>
                    <a:srgbClr val="FFC000"/>
                  </a:solidFill>
                </a:ln>
                <a:solidFill>
                  <a:srgbClr val="993300"/>
                </a:solidFill>
                <a:latin typeface="+mn-lt"/>
                <a:cs typeface="B Homa" pitchFamily="2" charset="-78"/>
              </a:rPr>
              <a:t>چهارشنبه 29 خردادماه 1398</a:t>
            </a:r>
            <a:endParaRPr lang="en-US" b="1" dirty="0">
              <a:ln>
                <a:solidFill>
                  <a:srgbClr val="FFC000"/>
                </a:solidFill>
              </a:ln>
              <a:solidFill>
                <a:srgbClr val="993300"/>
              </a:solidFill>
              <a:latin typeface="+mn-lt"/>
              <a:cs typeface="B Homa" pitchFamily="2" charset="-78"/>
            </a:endParaRPr>
          </a:p>
        </p:txBody>
      </p:sp>
      <p:sp>
        <p:nvSpPr>
          <p:cNvPr id="7" name="Text Box 5"/>
          <p:cNvSpPr txBox="1">
            <a:spLocks noChangeArrowheads="1"/>
          </p:cNvSpPr>
          <p:nvPr/>
        </p:nvSpPr>
        <p:spPr bwMode="auto">
          <a:xfrm>
            <a:off x="1066800" y="1752600"/>
            <a:ext cx="7772400" cy="1061829"/>
          </a:xfrm>
          <a:prstGeom prst="rect">
            <a:avLst/>
          </a:prstGeom>
          <a:noFill/>
          <a:ln w="9525">
            <a:noFill/>
            <a:miter lim="800000"/>
            <a:headEnd/>
            <a:tailEnd/>
          </a:ln>
          <a:effectLst/>
        </p:spPr>
        <p:txBody>
          <a:bodyPr wrap="square">
            <a:spAutoFit/>
          </a:bodyPr>
          <a:lstStyle/>
          <a:p>
            <a:pPr algn="ctr" eaLnBrk="1" fontAlgn="auto" hangingPunct="1">
              <a:lnSpc>
                <a:spcPct val="150000"/>
              </a:lnSpc>
              <a:spcBef>
                <a:spcPts val="0"/>
              </a:spcBef>
              <a:spcAft>
                <a:spcPts val="0"/>
              </a:spcAft>
              <a:defRPr/>
            </a:pPr>
            <a:r>
              <a:rPr lang="fa-IR" sz="3200" dirty="0" smtClean="0">
                <a:solidFill>
                  <a:srgbClr val="7030A0"/>
                </a:solidFill>
                <a:effectLst>
                  <a:outerShdw blurRad="38100" dist="38100" dir="2700000" algn="tl">
                    <a:srgbClr val="C0C0C0"/>
                  </a:outerShdw>
                </a:effectLst>
                <a:cs typeface="B Titr" pitchFamily="2" charset="-78"/>
              </a:rPr>
              <a:t>همایش تأمین مالی از بازار سرمایه</a:t>
            </a:r>
          </a:p>
          <a:p>
            <a:pPr algn="ctr" eaLnBrk="1" fontAlgn="auto" hangingPunct="1">
              <a:lnSpc>
                <a:spcPct val="150000"/>
              </a:lnSpc>
              <a:spcBef>
                <a:spcPts val="0"/>
              </a:spcBef>
              <a:spcAft>
                <a:spcPts val="0"/>
              </a:spcAft>
              <a:defRPr/>
            </a:pPr>
            <a:endParaRPr lang="en-US" sz="1000" dirty="0">
              <a:solidFill>
                <a:srgbClr val="7030A0"/>
              </a:solidFill>
              <a:cs typeface="B Titr" pitchFamily="2" charset="-78"/>
            </a:endParaRPr>
          </a:p>
        </p:txBody>
      </p:sp>
      <p:pic>
        <p:nvPicPr>
          <p:cNvPr id="3" name="Picture 2" descr="C:\Users\s.sabzi\Desktop\ii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94010"/>
            <a:ext cx="1936750" cy="116205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5"/>
          <p:cNvSpPr txBox="1">
            <a:spLocks noChangeArrowheads="1"/>
          </p:cNvSpPr>
          <p:nvPr/>
        </p:nvSpPr>
        <p:spPr bwMode="auto">
          <a:xfrm>
            <a:off x="1190625" y="2918409"/>
            <a:ext cx="7772400" cy="1361911"/>
          </a:xfrm>
          <a:prstGeom prst="rect">
            <a:avLst/>
          </a:prstGeom>
          <a:noFill/>
          <a:ln w="9525">
            <a:noFill/>
            <a:miter lim="800000"/>
            <a:headEnd/>
            <a:tailEnd/>
          </a:ln>
          <a:effectLst/>
        </p:spPr>
        <p:txBody>
          <a:bodyPr wrap="square">
            <a:spAutoFit/>
          </a:bodyPr>
          <a:lstStyle/>
          <a:p>
            <a:pPr algn="ctr" eaLnBrk="1" fontAlgn="auto" hangingPunct="1">
              <a:lnSpc>
                <a:spcPct val="150000"/>
              </a:lnSpc>
              <a:spcBef>
                <a:spcPts val="0"/>
              </a:spcBef>
              <a:spcAft>
                <a:spcPts val="0"/>
              </a:spcAft>
              <a:defRPr/>
            </a:pPr>
            <a:r>
              <a:rPr lang="fa-IR" sz="4400" dirty="0" smtClean="0">
                <a:solidFill>
                  <a:srgbClr val="FFC000"/>
                </a:solidFill>
                <a:effectLst>
                  <a:outerShdw blurRad="38100" dist="38100" dir="2700000" algn="tl">
                    <a:srgbClr val="C0C0C0"/>
                  </a:outerShdw>
                </a:effectLst>
                <a:cs typeface="B Titr" pitchFamily="2" charset="-78"/>
              </a:rPr>
              <a:t>نقش ابزارهای مالی در توسعة اقتصادی</a:t>
            </a:r>
          </a:p>
          <a:p>
            <a:pPr algn="ctr" eaLnBrk="1" fontAlgn="auto" hangingPunct="1">
              <a:lnSpc>
                <a:spcPct val="150000"/>
              </a:lnSpc>
              <a:spcBef>
                <a:spcPts val="0"/>
              </a:spcBef>
              <a:spcAft>
                <a:spcPts val="0"/>
              </a:spcAft>
              <a:defRPr/>
            </a:pPr>
            <a:endParaRPr lang="en-US" sz="1100" dirty="0">
              <a:solidFill>
                <a:srgbClr val="7030A0"/>
              </a:solidFill>
              <a:cs typeface="B Titr" pitchFamily="2" charset="-78"/>
            </a:endParaRPr>
          </a:p>
        </p:txBody>
      </p:sp>
    </p:spTree>
    <p:extLst>
      <p:ext uri="{BB962C8B-B14F-4D97-AF65-F5344CB8AC3E}">
        <p14:creationId xmlns:p14="http://schemas.microsoft.com/office/powerpoint/2010/main" val="361952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80">
                                          <p:stCondLst>
                                            <p:cond delay="0"/>
                                          </p:stCondLst>
                                        </p:cTn>
                                        <p:tgtEl>
                                          <p:spTgt spid="6"/>
                                        </p:tgtEl>
                                      </p:cBhvr>
                                    </p:animEffect>
                                    <p:anim calcmode="lin" valueType="num">
                                      <p:cBhvr>
                                        <p:cTn id="3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7" dur="26">
                                          <p:stCondLst>
                                            <p:cond delay="650"/>
                                          </p:stCondLst>
                                        </p:cTn>
                                        <p:tgtEl>
                                          <p:spTgt spid="6"/>
                                        </p:tgtEl>
                                      </p:cBhvr>
                                      <p:to x="100000" y="60000"/>
                                    </p:animScale>
                                    <p:animScale>
                                      <p:cBhvr>
                                        <p:cTn id="38" dur="166" decel="50000">
                                          <p:stCondLst>
                                            <p:cond delay="676"/>
                                          </p:stCondLst>
                                        </p:cTn>
                                        <p:tgtEl>
                                          <p:spTgt spid="6"/>
                                        </p:tgtEl>
                                      </p:cBhvr>
                                      <p:to x="100000" y="100000"/>
                                    </p:animScale>
                                    <p:animScale>
                                      <p:cBhvr>
                                        <p:cTn id="39" dur="26">
                                          <p:stCondLst>
                                            <p:cond delay="1312"/>
                                          </p:stCondLst>
                                        </p:cTn>
                                        <p:tgtEl>
                                          <p:spTgt spid="6"/>
                                        </p:tgtEl>
                                      </p:cBhvr>
                                      <p:to x="100000" y="80000"/>
                                    </p:animScale>
                                    <p:animScale>
                                      <p:cBhvr>
                                        <p:cTn id="40" dur="166" decel="50000">
                                          <p:stCondLst>
                                            <p:cond delay="1338"/>
                                          </p:stCondLst>
                                        </p:cTn>
                                        <p:tgtEl>
                                          <p:spTgt spid="6"/>
                                        </p:tgtEl>
                                      </p:cBhvr>
                                      <p:to x="100000" y="100000"/>
                                    </p:animScale>
                                    <p:animScale>
                                      <p:cBhvr>
                                        <p:cTn id="41" dur="26">
                                          <p:stCondLst>
                                            <p:cond delay="1642"/>
                                          </p:stCondLst>
                                        </p:cTn>
                                        <p:tgtEl>
                                          <p:spTgt spid="6"/>
                                        </p:tgtEl>
                                      </p:cBhvr>
                                      <p:to x="100000" y="90000"/>
                                    </p:animScale>
                                    <p:animScale>
                                      <p:cBhvr>
                                        <p:cTn id="42" dur="166" decel="50000">
                                          <p:stCondLst>
                                            <p:cond delay="1668"/>
                                          </p:stCondLst>
                                        </p:cTn>
                                        <p:tgtEl>
                                          <p:spTgt spid="6"/>
                                        </p:tgtEl>
                                      </p:cBhvr>
                                      <p:to x="100000" y="100000"/>
                                    </p:animScale>
                                    <p:animScale>
                                      <p:cBhvr>
                                        <p:cTn id="43" dur="26">
                                          <p:stCondLst>
                                            <p:cond delay="1808"/>
                                          </p:stCondLst>
                                        </p:cTn>
                                        <p:tgtEl>
                                          <p:spTgt spid="6"/>
                                        </p:tgtEl>
                                      </p:cBhvr>
                                      <p:to x="100000" y="95000"/>
                                    </p:animScale>
                                    <p:animScale>
                                      <p:cBhvr>
                                        <p:cTn id="44" dur="166" decel="50000">
                                          <p:stCondLst>
                                            <p:cond delay="1834"/>
                                          </p:stCondLst>
                                        </p:cTn>
                                        <p:tgtEl>
                                          <p:spTgt spid="6"/>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7040880" cy="762000"/>
          </a:xfrm>
        </p:spPr>
        <p:txBody>
          <a:bodyPr anchor="ctr" anchorCtr="0">
            <a:normAutofit/>
          </a:bodyPr>
          <a:lstStyle/>
          <a:p>
            <a:pPr algn="ctr"/>
            <a:r>
              <a:rPr lang="fa-IR" dirty="0" smtClean="0">
                <a:cs typeface="B Titr" panose="00000700000000000000" pitchFamily="2" charset="-78"/>
              </a:rPr>
              <a:t>ابزارهای مبتنی بر سرمایه</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6041537"/>
              </p:ext>
            </p:extLst>
          </p:nvPr>
        </p:nvGraphicFramePr>
        <p:xfrm>
          <a:off x="1828800" y="1295400"/>
          <a:ext cx="64770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776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6">
                                            <p:graphicEl>
                                              <a:dgm id="{3D2FE4F3-5EF1-4D89-909E-AD40AC62D35B}"/>
                                            </p:graphicEl>
                                          </p:spTgt>
                                        </p:tgtEl>
                                        <p:attrNameLst>
                                          <p:attrName>style.visibility</p:attrName>
                                        </p:attrNameLst>
                                      </p:cBhvr>
                                      <p:to>
                                        <p:strVal val="visible"/>
                                      </p:to>
                                    </p:set>
                                    <p:anim calcmode="lin" valueType="num">
                                      <p:cBhvr>
                                        <p:cTn id="7" dur="1000" fill="hold"/>
                                        <p:tgtEl>
                                          <p:spTgt spid="6">
                                            <p:graphicEl>
                                              <a:dgm id="{3D2FE4F3-5EF1-4D89-909E-AD40AC62D35B}"/>
                                            </p:graphicEl>
                                          </p:spTgt>
                                        </p:tgtEl>
                                        <p:attrNameLst>
                                          <p:attrName>ppt_w</p:attrName>
                                        </p:attrNameLst>
                                      </p:cBhvr>
                                      <p:tavLst>
                                        <p:tav tm="0">
                                          <p:val>
                                            <p:strVal val="#ppt_w+.3"/>
                                          </p:val>
                                        </p:tav>
                                        <p:tav tm="100000">
                                          <p:val>
                                            <p:strVal val="#ppt_w"/>
                                          </p:val>
                                        </p:tav>
                                      </p:tavLst>
                                    </p:anim>
                                    <p:anim calcmode="lin" valueType="num">
                                      <p:cBhvr>
                                        <p:cTn id="8" dur="1000" fill="hold"/>
                                        <p:tgtEl>
                                          <p:spTgt spid="6">
                                            <p:graphicEl>
                                              <a:dgm id="{3D2FE4F3-5EF1-4D89-909E-AD40AC62D35B}"/>
                                            </p:graphicEl>
                                          </p:spTgt>
                                        </p:tgtEl>
                                        <p:attrNameLst>
                                          <p:attrName>ppt_h</p:attrName>
                                        </p:attrNameLst>
                                      </p:cBhvr>
                                      <p:tavLst>
                                        <p:tav tm="0">
                                          <p:val>
                                            <p:strVal val="#ppt_h"/>
                                          </p:val>
                                        </p:tav>
                                        <p:tav tm="100000">
                                          <p:val>
                                            <p:strVal val="#ppt_h"/>
                                          </p:val>
                                        </p:tav>
                                      </p:tavLst>
                                    </p:anim>
                                    <p:animEffect transition="in" filter="fade">
                                      <p:cBhvr>
                                        <p:cTn id="9" dur="1000"/>
                                        <p:tgtEl>
                                          <p:spTgt spid="6">
                                            <p:graphicEl>
                                              <a:dgm id="{3D2FE4F3-5EF1-4D89-909E-AD40AC62D35B}"/>
                                            </p:graphic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6">
                                            <p:graphicEl>
                                              <a:dgm id="{AE2DEBFF-C5EA-439F-B497-06C32C66E492}"/>
                                            </p:graphicEl>
                                          </p:spTgt>
                                        </p:tgtEl>
                                        <p:attrNameLst>
                                          <p:attrName>style.visibility</p:attrName>
                                        </p:attrNameLst>
                                      </p:cBhvr>
                                      <p:to>
                                        <p:strVal val="visible"/>
                                      </p:to>
                                    </p:set>
                                    <p:anim calcmode="lin" valueType="num">
                                      <p:cBhvr>
                                        <p:cTn id="13" dur="1000" fill="hold"/>
                                        <p:tgtEl>
                                          <p:spTgt spid="6">
                                            <p:graphicEl>
                                              <a:dgm id="{AE2DEBFF-C5EA-439F-B497-06C32C66E492}"/>
                                            </p:graphicEl>
                                          </p:spTgt>
                                        </p:tgtEl>
                                        <p:attrNameLst>
                                          <p:attrName>ppt_w</p:attrName>
                                        </p:attrNameLst>
                                      </p:cBhvr>
                                      <p:tavLst>
                                        <p:tav tm="0">
                                          <p:val>
                                            <p:strVal val="#ppt_w+.3"/>
                                          </p:val>
                                        </p:tav>
                                        <p:tav tm="100000">
                                          <p:val>
                                            <p:strVal val="#ppt_w"/>
                                          </p:val>
                                        </p:tav>
                                      </p:tavLst>
                                    </p:anim>
                                    <p:anim calcmode="lin" valueType="num">
                                      <p:cBhvr>
                                        <p:cTn id="14" dur="1000" fill="hold"/>
                                        <p:tgtEl>
                                          <p:spTgt spid="6">
                                            <p:graphicEl>
                                              <a:dgm id="{AE2DEBFF-C5EA-439F-B497-06C32C66E492}"/>
                                            </p:graphicEl>
                                          </p:spTgt>
                                        </p:tgtEl>
                                        <p:attrNameLst>
                                          <p:attrName>ppt_h</p:attrName>
                                        </p:attrNameLst>
                                      </p:cBhvr>
                                      <p:tavLst>
                                        <p:tav tm="0">
                                          <p:val>
                                            <p:strVal val="#ppt_h"/>
                                          </p:val>
                                        </p:tav>
                                        <p:tav tm="100000">
                                          <p:val>
                                            <p:strVal val="#ppt_h"/>
                                          </p:val>
                                        </p:tav>
                                      </p:tavLst>
                                    </p:anim>
                                    <p:animEffect transition="in" filter="fade">
                                      <p:cBhvr>
                                        <p:cTn id="15" dur="1000"/>
                                        <p:tgtEl>
                                          <p:spTgt spid="6">
                                            <p:graphicEl>
                                              <a:dgm id="{AE2DEBFF-C5EA-439F-B497-06C32C66E492}"/>
                                            </p:graphic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6">
                                            <p:graphicEl>
                                              <a:dgm id="{EFB7FFCE-4B3F-4383-9398-3A90D2BB1111}"/>
                                            </p:graphicEl>
                                          </p:spTgt>
                                        </p:tgtEl>
                                        <p:attrNameLst>
                                          <p:attrName>style.visibility</p:attrName>
                                        </p:attrNameLst>
                                      </p:cBhvr>
                                      <p:to>
                                        <p:strVal val="visible"/>
                                      </p:to>
                                    </p:set>
                                    <p:anim calcmode="lin" valueType="num">
                                      <p:cBhvr>
                                        <p:cTn id="19" dur="1000" fill="hold"/>
                                        <p:tgtEl>
                                          <p:spTgt spid="6">
                                            <p:graphicEl>
                                              <a:dgm id="{EFB7FFCE-4B3F-4383-9398-3A90D2BB1111}"/>
                                            </p:graphicEl>
                                          </p:spTgt>
                                        </p:tgtEl>
                                        <p:attrNameLst>
                                          <p:attrName>ppt_w</p:attrName>
                                        </p:attrNameLst>
                                      </p:cBhvr>
                                      <p:tavLst>
                                        <p:tav tm="0">
                                          <p:val>
                                            <p:strVal val="#ppt_w+.3"/>
                                          </p:val>
                                        </p:tav>
                                        <p:tav tm="100000">
                                          <p:val>
                                            <p:strVal val="#ppt_w"/>
                                          </p:val>
                                        </p:tav>
                                      </p:tavLst>
                                    </p:anim>
                                    <p:anim calcmode="lin" valueType="num">
                                      <p:cBhvr>
                                        <p:cTn id="20" dur="1000" fill="hold"/>
                                        <p:tgtEl>
                                          <p:spTgt spid="6">
                                            <p:graphicEl>
                                              <a:dgm id="{EFB7FFCE-4B3F-4383-9398-3A90D2BB1111}"/>
                                            </p:graphicEl>
                                          </p:spTgt>
                                        </p:tgtEl>
                                        <p:attrNameLst>
                                          <p:attrName>ppt_h</p:attrName>
                                        </p:attrNameLst>
                                      </p:cBhvr>
                                      <p:tavLst>
                                        <p:tav tm="0">
                                          <p:val>
                                            <p:strVal val="#ppt_h"/>
                                          </p:val>
                                        </p:tav>
                                        <p:tav tm="100000">
                                          <p:val>
                                            <p:strVal val="#ppt_h"/>
                                          </p:val>
                                        </p:tav>
                                      </p:tavLst>
                                    </p:anim>
                                    <p:animEffect transition="in" filter="fade">
                                      <p:cBhvr>
                                        <p:cTn id="21" dur="1000"/>
                                        <p:tgtEl>
                                          <p:spTgt spid="6">
                                            <p:graphicEl>
                                              <a:dgm id="{EFB7FFCE-4B3F-4383-9398-3A90D2BB1111}"/>
                                            </p:graphic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6">
                                            <p:graphicEl>
                                              <a:dgm id="{E5412164-DA14-4521-B5C9-466C439ED092}"/>
                                            </p:graphicEl>
                                          </p:spTgt>
                                        </p:tgtEl>
                                        <p:attrNameLst>
                                          <p:attrName>style.visibility</p:attrName>
                                        </p:attrNameLst>
                                      </p:cBhvr>
                                      <p:to>
                                        <p:strVal val="visible"/>
                                      </p:to>
                                    </p:set>
                                    <p:anim calcmode="lin" valueType="num">
                                      <p:cBhvr>
                                        <p:cTn id="25" dur="1000" fill="hold"/>
                                        <p:tgtEl>
                                          <p:spTgt spid="6">
                                            <p:graphicEl>
                                              <a:dgm id="{E5412164-DA14-4521-B5C9-466C439ED092}"/>
                                            </p:graphicEl>
                                          </p:spTgt>
                                        </p:tgtEl>
                                        <p:attrNameLst>
                                          <p:attrName>ppt_w</p:attrName>
                                        </p:attrNameLst>
                                      </p:cBhvr>
                                      <p:tavLst>
                                        <p:tav tm="0">
                                          <p:val>
                                            <p:strVal val="#ppt_w+.3"/>
                                          </p:val>
                                        </p:tav>
                                        <p:tav tm="100000">
                                          <p:val>
                                            <p:strVal val="#ppt_w"/>
                                          </p:val>
                                        </p:tav>
                                      </p:tavLst>
                                    </p:anim>
                                    <p:anim calcmode="lin" valueType="num">
                                      <p:cBhvr>
                                        <p:cTn id="26" dur="1000" fill="hold"/>
                                        <p:tgtEl>
                                          <p:spTgt spid="6">
                                            <p:graphicEl>
                                              <a:dgm id="{E5412164-DA14-4521-B5C9-466C439ED092}"/>
                                            </p:graphicEl>
                                          </p:spTgt>
                                        </p:tgtEl>
                                        <p:attrNameLst>
                                          <p:attrName>ppt_h</p:attrName>
                                        </p:attrNameLst>
                                      </p:cBhvr>
                                      <p:tavLst>
                                        <p:tav tm="0">
                                          <p:val>
                                            <p:strVal val="#ppt_h"/>
                                          </p:val>
                                        </p:tav>
                                        <p:tav tm="100000">
                                          <p:val>
                                            <p:strVal val="#ppt_h"/>
                                          </p:val>
                                        </p:tav>
                                      </p:tavLst>
                                    </p:anim>
                                    <p:animEffect transition="in" filter="fade">
                                      <p:cBhvr>
                                        <p:cTn id="27" dur="1000"/>
                                        <p:tgtEl>
                                          <p:spTgt spid="6">
                                            <p:graphicEl>
                                              <a:dgm id="{E5412164-DA14-4521-B5C9-466C439ED092}"/>
                                            </p:graphicEl>
                                          </p:spTgt>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6">
                                            <p:graphicEl>
                                              <a:dgm id="{0DC69AED-F0A5-4A58-9B24-6480A22AA379}"/>
                                            </p:graphicEl>
                                          </p:spTgt>
                                        </p:tgtEl>
                                        <p:attrNameLst>
                                          <p:attrName>style.visibility</p:attrName>
                                        </p:attrNameLst>
                                      </p:cBhvr>
                                      <p:to>
                                        <p:strVal val="visible"/>
                                      </p:to>
                                    </p:set>
                                    <p:anim calcmode="lin" valueType="num">
                                      <p:cBhvr>
                                        <p:cTn id="31" dur="1000" fill="hold"/>
                                        <p:tgtEl>
                                          <p:spTgt spid="6">
                                            <p:graphicEl>
                                              <a:dgm id="{0DC69AED-F0A5-4A58-9B24-6480A22AA379}"/>
                                            </p:graphicEl>
                                          </p:spTgt>
                                        </p:tgtEl>
                                        <p:attrNameLst>
                                          <p:attrName>ppt_w</p:attrName>
                                        </p:attrNameLst>
                                      </p:cBhvr>
                                      <p:tavLst>
                                        <p:tav tm="0">
                                          <p:val>
                                            <p:strVal val="#ppt_w+.3"/>
                                          </p:val>
                                        </p:tav>
                                        <p:tav tm="100000">
                                          <p:val>
                                            <p:strVal val="#ppt_w"/>
                                          </p:val>
                                        </p:tav>
                                      </p:tavLst>
                                    </p:anim>
                                    <p:anim calcmode="lin" valueType="num">
                                      <p:cBhvr>
                                        <p:cTn id="32" dur="1000" fill="hold"/>
                                        <p:tgtEl>
                                          <p:spTgt spid="6">
                                            <p:graphicEl>
                                              <a:dgm id="{0DC69AED-F0A5-4A58-9B24-6480A22AA379}"/>
                                            </p:graphicEl>
                                          </p:spTgt>
                                        </p:tgtEl>
                                        <p:attrNameLst>
                                          <p:attrName>ppt_h</p:attrName>
                                        </p:attrNameLst>
                                      </p:cBhvr>
                                      <p:tavLst>
                                        <p:tav tm="0">
                                          <p:val>
                                            <p:strVal val="#ppt_h"/>
                                          </p:val>
                                        </p:tav>
                                        <p:tav tm="100000">
                                          <p:val>
                                            <p:strVal val="#ppt_h"/>
                                          </p:val>
                                        </p:tav>
                                      </p:tavLst>
                                    </p:anim>
                                    <p:animEffect transition="in" filter="fade">
                                      <p:cBhvr>
                                        <p:cTn id="33" dur="1000"/>
                                        <p:tgtEl>
                                          <p:spTgt spid="6">
                                            <p:graphicEl>
                                              <a:dgm id="{0DC69AED-F0A5-4A58-9B24-6480A22AA37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normAutofit/>
          </a:bodyPr>
          <a:lstStyle>
            <a:extLst/>
          </a:lstStyle>
          <a:p>
            <a:pPr algn="ctr"/>
            <a:r>
              <a:rPr lang="fa-IR" dirty="0" smtClean="0">
                <a:cs typeface="B Titr" panose="00000700000000000000" pitchFamily="2" charset="-78"/>
              </a:rPr>
              <a:t>ابزار مبتنی بر بدهی</a:t>
            </a:r>
            <a:endParaRPr lang="en-US" dirty="0">
              <a:cs typeface="B Titr"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1718085"/>
              </p:ext>
            </p:extLst>
          </p:nvPr>
        </p:nvGraphicFramePr>
        <p:xfrm>
          <a:off x="1066800" y="1447800"/>
          <a:ext cx="73914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5229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381000"/>
            <a:ext cx="7726680" cy="838200"/>
          </a:xfrm>
        </p:spPr>
        <p:txBody>
          <a:bodyPr anchor="ctr" anchorCtr="0">
            <a:normAutofit/>
          </a:bodyPr>
          <a:lstStyle/>
          <a:p>
            <a:pPr algn="ctr"/>
            <a:r>
              <a:rPr lang="fa-IR" dirty="0" smtClean="0">
                <a:cs typeface="B Titr" panose="00000700000000000000" pitchFamily="2" charset="-78"/>
              </a:rPr>
              <a:t>روش‌های تأمین مالی ساختاریافته</a:t>
            </a:r>
            <a:endParaRPr lang="fa-IR" dirty="0">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56181377"/>
              </p:ext>
            </p:extLst>
          </p:nvPr>
        </p:nvGraphicFramePr>
        <p:xfrm>
          <a:off x="1600200" y="1447801"/>
          <a:ext cx="69342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482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174992" cy="868362"/>
          </a:xfrm>
        </p:spPr>
        <p:txBody>
          <a:bodyPr>
            <a:normAutofit/>
          </a:bodyPr>
          <a:lstStyle/>
          <a:p>
            <a:pPr algn="ctr"/>
            <a:r>
              <a:rPr lang="fa-IR" dirty="0" smtClean="0">
                <a:cs typeface="B Titr" panose="00000700000000000000" pitchFamily="2" charset="-78"/>
              </a:rPr>
              <a:t>تبدیل به اوراق بهادارکردن</a:t>
            </a:r>
            <a:endParaRPr lang="fa-IR"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9113804"/>
              </p:ext>
            </p:extLst>
          </p:nvPr>
        </p:nvGraphicFramePr>
        <p:xfrm>
          <a:off x="1295400" y="1371600"/>
          <a:ext cx="749808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1775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cs typeface="B Titr" panose="00000700000000000000" pitchFamily="2" charset="-78"/>
              </a:rPr>
              <a:t>تأمین مالی پروژه</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4685440"/>
              </p:ext>
            </p:extLst>
          </p:nvPr>
        </p:nvGraphicFramePr>
        <p:xfrm>
          <a:off x="1295400" y="1676400"/>
          <a:ext cx="7467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83685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304800"/>
            <a:ext cx="6870192" cy="914400"/>
          </a:xfrm>
        </p:spPr>
        <p:txBody>
          <a:bodyPr anchor="ctr" anchorCtr="0">
            <a:normAutofit/>
          </a:bodyPr>
          <a:lstStyle/>
          <a:p>
            <a:pPr algn="ctr"/>
            <a:r>
              <a:rPr lang="fa-IR" dirty="0" smtClean="0">
                <a:cs typeface="B Titr" panose="00000700000000000000" pitchFamily="2" charset="-78"/>
              </a:rPr>
              <a:t>ابزار مالی اسلامی</a:t>
            </a:r>
            <a:endParaRPr lang="fa-IR" dirty="0">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23668904"/>
              </p:ext>
            </p:extLst>
          </p:nvPr>
        </p:nvGraphicFramePr>
        <p:xfrm>
          <a:off x="1524000" y="1752600"/>
          <a:ext cx="69342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6992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608" y="274638"/>
            <a:ext cx="7251192" cy="944562"/>
          </a:xfrm>
        </p:spPr>
        <p:txBody>
          <a:bodyPr anchor="ctr" anchorCtr="0">
            <a:normAutofit/>
          </a:bodyPr>
          <a:lstStyle/>
          <a:p>
            <a:pPr algn="ctr"/>
            <a:r>
              <a:rPr lang="fa-IR" dirty="0" smtClean="0">
                <a:cs typeface="B Titr" panose="00000700000000000000" pitchFamily="2" charset="-78"/>
              </a:rPr>
              <a:t>ابزارهای اسلامی انتفاعی</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22174100"/>
              </p:ext>
            </p:extLst>
          </p:nvPr>
        </p:nvGraphicFramePr>
        <p:xfrm>
          <a:off x="1143000" y="1600200"/>
          <a:ext cx="7620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5596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04800"/>
            <a:ext cx="7696200" cy="762000"/>
          </a:xfrm>
        </p:spPr>
        <p:txBody>
          <a:bodyPr anchor="t" anchorCtr="0">
            <a:noAutofit/>
          </a:bodyPr>
          <a:lstStyle/>
          <a:p>
            <a:pPr algn="ctr"/>
            <a:r>
              <a:rPr lang="fa-IR" dirty="0" smtClean="0">
                <a:cs typeface="B Titr" panose="00000700000000000000" pitchFamily="2" charset="-78"/>
              </a:rPr>
              <a:t>ابزار با بازدهی معین</a:t>
            </a:r>
            <a:endParaRPr lang="en-US" dirty="0">
              <a:cs typeface="B Titr" panose="00000700000000000000" pitchFamily="2" charset="-7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4917722"/>
              </p:ext>
            </p:extLst>
          </p:nvPr>
        </p:nvGraphicFramePr>
        <p:xfrm>
          <a:off x="838200" y="1219200"/>
          <a:ext cx="7467600" cy="297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6"/>
          <p:cNvGraphicFramePr>
            <a:graphicFrameLocks/>
          </p:cNvGraphicFramePr>
          <p:nvPr>
            <p:extLst>
              <p:ext uri="{D42A27DB-BD31-4B8C-83A1-F6EECF244321}">
                <p14:modId xmlns:p14="http://schemas.microsoft.com/office/powerpoint/2010/main" val="337913415"/>
              </p:ext>
            </p:extLst>
          </p:nvPr>
        </p:nvGraphicFramePr>
        <p:xfrm>
          <a:off x="990600" y="1676400"/>
          <a:ext cx="7467600" cy="2971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239122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anose="00000700000000000000" pitchFamily="2" charset="-78"/>
              </a:rPr>
              <a:t>ابزار با بازدهی انتظاری</a:t>
            </a:r>
            <a:endParaRPr lang="fa-IR"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9339554"/>
              </p:ext>
            </p:extLst>
          </p:nvPr>
        </p:nvGraphicFramePr>
        <p:xfrm>
          <a:off x="1371600" y="1219200"/>
          <a:ext cx="742188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7904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87984176"/>
              </p:ext>
            </p:extLst>
          </p:nvPr>
        </p:nvGraphicFramePr>
        <p:xfrm>
          <a:off x="1219200" y="1066800"/>
          <a:ext cx="7620000" cy="4117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1445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4742688" cy="715962"/>
          </a:xfrm>
        </p:spPr>
        <p:txBody>
          <a:bodyPr>
            <a:normAutofit fontScale="90000"/>
          </a:bodyPr>
          <a:lstStyle/>
          <a:p>
            <a:pPr algn="ctr"/>
            <a:r>
              <a:rPr lang="fa-IR" dirty="0" smtClean="0">
                <a:cs typeface="B Titr" panose="00000700000000000000" pitchFamily="2" charset="-78"/>
              </a:rPr>
              <a:t>ابزار مالی</a:t>
            </a:r>
            <a:endParaRPr lang="en-US" dirty="0">
              <a:cs typeface="B Titr" panose="00000700000000000000" pitchFamily="2" charset="-78"/>
            </a:endParaRPr>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9520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chorCtr="0">
            <a:normAutofit/>
          </a:bodyPr>
          <a:lstStyle/>
          <a:p>
            <a:pPr algn="ct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anose="00000700000000000000" pitchFamily="2" charset="-78"/>
              </a:rPr>
              <a:t>انواع اوراق مرابحه</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anose="00000700000000000000" pitchFamily="2" charset="-78"/>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38581563"/>
              </p:ext>
            </p:extLst>
          </p:nvPr>
        </p:nvGraphicFramePr>
        <p:xfrm>
          <a:off x="1219200" y="1447801"/>
          <a:ext cx="7573962"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3885607"/>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t>ابزار با بازدهی معین</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689261"/>
              </p:ext>
            </p:extLst>
          </p:nvPr>
        </p:nvGraphicFramePr>
        <p:xfrm>
          <a:off x="1143000" y="530352"/>
          <a:ext cx="754380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6503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498080" cy="1143000"/>
          </a:xfrm>
        </p:spPr>
        <p:txBody>
          <a:bodyPr/>
          <a:lstStyle/>
          <a:p>
            <a:pPr algn="ct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anose="00000700000000000000" pitchFamily="2" charset="-78"/>
              </a:rPr>
              <a:t>ابزار با بازدهی معین</a:t>
            </a:r>
            <a:endParaRPr lang="fa-IR"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579516"/>
              </p:ext>
            </p:extLst>
          </p:nvPr>
        </p:nvGraphicFramePr>
        <p:xfrm>
          <a:off x="1066800" y="1295400"/>
          <a:ext cx="7620000" cy="472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4557335"/>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6419088" cy="944562"/>
          </a:xfrm>
        </p:spPr>
        <p:txBody>
          <a:bodyPr/>
          <a:lstStyle/>
          <a:p>
            <a:pPr algn="ctr"/>
            <a:r>
              <a:rPr lang="fa-IR" dirty="0">
                <a:cs typeface="B Titr" panose="00000700000000000000" pitchFamily="2" charset="-78"/>
              </a:rPr>
              <a:t>دسته‌بندی </a:t>
            </a:r>
            <a:r>
              <a:rPr lang="fa-IR" dirty="0" smtClean="0">
                <a:cs typeface="B Titr" panose="00000700000000000000" pitchFamily="2" charset="-78"/>
              </a:rPr>
              <a:t>بازارهای </a:t>
            </a:r>
            <a:r>
              <a:rPr lang="fa-IR" dirty="0">
                <a:cs typeface="B Titr" panose="00000700000000000000" pitchFamily="2" charset="-78"/>
              </a:rPr>
              <a:t>مالی</a:t>
            </a:r>
            <a:endParaRPr lang="en-US" dirty="0">
              <a:cs typeface="B Titr" panose="00000700000000000000" pitchFamily="2" charset="-78"/>
            </a:endParaRPr>
          </a:p>
        </p:txBody>
      </p:sp>
      <p:graphicFrame>
        <p:nvGraphicFramePr>
          <p:cNvPr id="4" name="Content Placeholder 3"/>
          <p:cNvGraphicFramePr>
            <a:graphicFrameLocks noGrp="1"/>
          </p:cNvGraphicFramePr>
          <p:nvPr>
            <p:ph idx="1"/>
          </p:nvPr>
        </p:nvGraphicFramePr>
        <p:xfrm>
          <a:off x="685800" y="1219200"/>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63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C79898A9-BD78-415D-8510-9C8B25E7C509}"/>
                                            </p:graphicEl>
                                          </p:spTgt>
                                        </p:tgtEl>
                                        <p:attrNameLst>
                                          <p:attrName>style.visibility</p:attrName>
                                        </p:attrNameLst>
                                      </p:cBhvr>
                                      <p:to>
                                        <p:strVal val="visible"/>
                                      </p:to>
                                    </p:set>
                                    <p:animEffect transition="in" filter="fade">
                                      <p:cBhvr>
                                        <p:cTn id="7" dur="1000"/>
                                        <p:tgtEl>
                                          <p:spTgt spid="4">
                                            <p:graphicEl>
                                              <a:dgm id="{C79898A9-BD78-415D-8510-9C8B25E7C509}"/>
                                            </p:graphicEl>
                                          </p:spTgt>
                                        </p:tgtEl>
                                      </p:cBhvr>
                                    </p:animEffect>
                                    <p:anim calcmode="lin" valueType="num">
                                      <p:cBhvr>
                                        <p:cTn id="8" dur="1000" fill="hold"/>
                                        <p:tgtEl>
                                          <p:spTgt spid="4">
                                            <p:graphicEl>
                                              <a:dgm id="{C79898A9-BD78-415D-8510-9C8B25E7C509}"/>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C79898A9-BD78-415D-8510-9C8B25E7C50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420C8D49-DC1E-4A1C-8B1C-D17B4ECB728F}"/>
                                            </p:graphicEl>
                                          </p:spTgt>
                                        </p:tgtEl>
                                        <p:attrNameLst>
                                          <p:attrName>style.visibility</p:attrName>
                                        </p:attrNameLst>
                                      </p:cBhvr>
                                      <p:to>
                                        <p:strVal val="visible"/>
                                      </p:to>
                                    </p:set>
                                    <p:animEffect transition="in" filter="fade">
                                      <p:cBhvr>
                                        <p:cTn id="14" dur="1000"/>
                                        <p:tgtEl>
                                          <p:spTgt spid="4">
                                            <p:graphicEl>
                                              <a:dgm id="{420C8D49-DC1E-4A1C-8B1C-D17B4ECB728F}"/>
                                            </p:graphicEl>
                                          </p:spTgt>
                                        </p:tgtEl>
                                      </p:cBhvr>
                                    </p:animEffect>
                                    <p:anim calcmode="lin" valueType="num">
                                      <p:cBhvr>
                                        <p:cTn id="15" dur="1000" fill="hold"/>
                                        <p:tgtEl>
                                          <p:spTgt spid="4">
                                            <p:graphicEl>
                                              <a:dgm id="{420C8D49-DC1E-4A1C-8B1C-D17B4ECB728F}"/>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420C8D49-DC1E-4A1C-8B1C-D17B4ECB728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C3B79478-33A1-4052-8E1F-F52F3A4BF184}"/>
                                            </p:graphicEl>
                                          </p:spTgt>
                                        </p:tgtEl>
                                        <p:attrNameLst>
                                          <p:attrName>style.visibility</p:attrName>
                                        </p:attrNameLst>
                                      </p:cBhvr>
                                      <p:to>
                                        <p:strVal val="visible"/>
                                      </p:to>
                                    </p:set>
                                    <p:animEffect transition="in" filter="fade">
                                      <p:cBhvr>
                                        <p:cTn id="21" dur="1000"/>
                                        <p:tgtEl>
                                          <p:spTgt spid="4">
                                            <p:graphicEl>
                                              <a:dgm id="{C3B79478-33A1-4052-8E1F-F52F3A4BF184}"/>
                                            </p:graphicEl>
                                          </p:spTgt>
                                        </p:tgtEl>
                                      </p:cBhvr>
                                    </p:animEffect>
                                    <p:anim calcmode="lin" valueType="num">
                                      <p:cBhvr>
                                        <p:cTn id="22" dur="1000" fill="hold"/>
                                        <p:tgtEl>
                                          <p:spTgt spid="4">
                                            <p:graphicEl>
                                              <a:dgm id="{C3B79478-33A1-4052-8E1F-F52F3A4BF184}"/>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C3B79478-33A1-4052-8E1F-F52F3A4BF184}"/>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966257E2-CF4B-4490-8390-373E537B974C}"/>
                                            </p:graphicEl>
                                          </p:spTgt>
                                        </p:tgtEl>
                                        <p:attrNameLst>
                                          <p:attrName>style.visibility</p:attrName>
                                        </p:attrNameLst>
                                      </p:cBhvr>
                                      <p:to>
                                        <p:strVal val="visible"/>
                                      </p:to>
                                    </p:set>
                                    <p:animEffect transition="in" filter="fade">
                                      <p:cBhvr>
                                        <p:cTn id="28" dur="1000"/>
                                        <p:tgtEl>
                                          <p:spTgt spid="4">
                                            <p:graphicEl>
                                              <a:dgm id="{966257E2-CF4B-4490-8390-373E537B974C}"/>
                                            </p:graphicEl>
                                          </p:spTgt>
                                        </p:tgtEl>
                                      </p:cBhvr>
                                    </p:animEffect>
                                    <p:anim calcmode="lin" valueType="num">
                                      <p:cBhvr>
                                        <p:cTn id="29" dur="1000" fill="hold"/>
                                        <p:tgtEl>
                                          <p:spTgt spid="4">
                                            <p:graphicEl>
                                              <a:dgm id="{966257E2-CF4B-4490-8390-373E537B974C}"/>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966257E2-CF4B-4490-8390-373E537B974C}"/>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61F7581A-E511-4E59-A08E-1DF0FFF2D148}"/>
                                            </p:graphicEl>
                                          </p:spTgt>
                                        </p:tgtEl>
                                        <p:attrNameLst>
                                          <p:attrName>style.visibility</p:attrName>
                                        </p:attrNameLst>
                                      </p:cBhvr>
                                      <p:to>
                                        <p:strVal val="visible"/>
                                      </p:to>
                                    </p:set>
                                    <p:animEffect transition="in" filter="fade">
                                      <p:cBhvr>
                                        <p:cTn id="35" dur="1000"/>
                                        <p:tgtEl>
                                          <p:spTgt spid="4">
                                            <p:graphicEl>
                                              <a:dgm id="{61F7581A-E511-4E59-A08E-1DF0FFF2D148}"/>
                                            </p:graphicEl>
                                          </p:spTgt>
                                        </p:tgtEl>
                                      </p:cBhvr>
                                    </p:animEffect>
                                    <p:anim calcmode="lin" valueType="num">
                                      <p:cBhvr>
                                        <p:cTn id="36" dur="1000" fill="hold"/>
                                        <p:tgtEl>
                                          <p:spTgt spid="4">
                                            <p:graphicEl>
                                              <a:dgm id="{61F7581A-E511-4E59-A08E-1DF0FFF2D148}"/>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61F7581A-E511-4E59-A08E-1DF0FFF2D148}"/>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D4B7A8ED-87C1-4832-AA1D-5B4FDA4C0DF6}"/>
                                            </p:graphicEl>
                                          </p:spTgt>
                                        </p:tgtEl>
                                        <p:attrNameLst>
                                          <p:attrName>style.visibility</p:attrName>
                                        </p:attrNameLst>
                                      </p:cBhvr>
                                      <p:to>
                                        <p:strVal val="visible"/>
                                      </p:to>
                                    </p:set>
                                    <p:animEffect transition="in" filter="fade">
                                      <p:cBhvr>
                                        <p:cTn id="42" dur="1000"/>
                                        <p:tgtEl>
                                          <p:spTgt spid="4">
                                            <p:graphicEl>
                                              <a:dgm id="{D4B7A8ED-87C1-4832-AA1D-5B4FDA4C0DF6}"/>
                                            </p:graphicEl>
                                          </p:spTgt>
                                        </p:tgtEl>
                                      </p:cBhvr>
                                    </p:animEffect>
                                    <p:anim calcmode="lin" valueType="num">
                                      <p:cBhvr>
                                        <p:cTn id="43" dur="1000" fill="hold"/>
                                        <p:tgtEl>
                                          <p:spTgt spid="4">
                                            <p:graphicEl>
                                              <a:dgm id="{D4B7A8ED-87C1-4832-AA1D-5B4FDA4C0DF6}"/>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D4B7A8ED-87C1-4832-AA1D-5B4FDA4C0DF6}"/>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graphicEl>
                                              <a:dgm id="{11130847-2E62-4CEC-957F-BB5104F3E80A}"/>
                                            </p:graphicEl>
                                          </p:spTgt>
                                        </p:tgtEl>
                                        <p:attrNameLst>
                                          <p:attrName>style.visibility</p:attrName>
                                        </p:attrNameLst>
                                      </p:cBhvr>
                                      <p:to>
                                        <p:strVal val="visible"/>
                                      </p:to>
                                    </p:set>
                                    <p:animEffect transition="in" filter="fade">
                                      <p:cBhvr>
                                        <p:cTn id="49" dur="1000"/>
                                        <p:tgtEl>
                                          <p:spTgt spid="4">
                                            <p:graphicEl>
                                              <a:dgm id="{11130847-2E62-4CEC-957F-BB5104F3E80A}"/>
                                            </p:graphicEl>
                                          </p:spTgt>
                                        </p:tgtEl>
                                      </p:cBhvr>
                                    </p:animEffect>
                                    <p:anim calcmode="lin" valueType="num">
                                      <p:cBhvr>
                                        <p:cTn id="50" dur="1000" fill="hold"/>
                                        <p:tgtEl>
                                          <p:spTgt spid="4">
                                            <p:graphicEl>
                                              <a:dgm id="{11130847-2E62-4CEC-957F-BB5104F3E80A}"/>
                                            </p:graphicEl>
                                          </p:spTgt>
                                        </p:tgtEl>
                                        <p:attrNameLst>
                                          <p:attrName>ppt_x</p:attrName>
                                        </p:attrNameLst>
                                      </p:cBhvr>
                                      <p:tavLst>
                                        <p:tav tm="0">
                                          <p:val>
                                            <p:strVal val="#ppt_x"/>
                                          </p:val>
                                        </p:tav>
                                        <p:tav tm="100000">
                                          <p:val>
                                            <p:strVal val="#ppt_x"/>
                                          </p:val>
                                        </p:tav>
                                      </p:tavLst>
                                    </p:anim>
                                    <p:anim calcmode="lin" valueType="num">
                                      <p:cBhvr>
                                        <p:cTn id="51" dur="1000" fill="hold"/>
                                        <p:tgtEl>
                                          <p:spTgt spid="4">
                                            <p:graphicEl>
                                              <a:dgm id="{11130847-2E62-4CEC-957F-BB5104F3E80A}"/>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graphicEl>
                                              <a:dgm id="{EFB0ED46-EF8C-4099-9AAC-A7AC06B68761}"/>
                                            </p:graphicEl>
                                          </p:spTgt>
                                        </p:tgtEl>
                                        <p:attrNameLst>
                                          <p:attrName>style.visibility</p:attrName>
                                        </p:attrNameLst>
                                      </p:cBhvr>
                                      <p:to>
                                        <p:strVal val="visible"/>
                                      </p:to>
                                    </p:set>
                                    <p:animEffect transition="in" filter="fade">
                                      <p:cBhvr>
                                        <p:cTn id="56" dur="1000"/>
                                        <p:tgtEl>
                                          <p:spTgt spid="4">
                                            <p:graphicEl>
                                              <a:dgm id="{EFB0ED46-EF8C-4099-9AAC-A7AC06B68761}"/>
                                            </p:graphicEl>
                                          </p:spTgt>
                                        </p:tgtEl>
                                      </p:cBhvr>
                                    </p:animEffect>
                                    <p:anim calcmode="lin" valueType="num">
                                      <p:cBhvr>
                                        <p:cTn id="57" dur="1000" fill="hold"/>
                                        <p:tgtEl>
                                          <p:spTgt spid="4">
                                            <p:graphicEl>
                                              <a:dgm id="{EFB0ED46-EF8C-4099-9AAC-A7AC06B68761}"/>
                                            </p:graphicEl>
                                          </p:spTgt>
                                        </p:tgtEl>
                                        <p:attrNameLst>
                                          <p:attrName>ppt_x</p:attrName>
                                        </p:attrNameLst>
                                      </p:cBhvr>
                                      <p:tavLst>
                                        <p:tav tm="0">
                                          <p:val>
                                            <p:strVal val="#ppt_x"/>
                                          </p:val>
                                        </p:tav>
                                        <p:tav tm="100000">
                                          <p:val>
                                            <p:strVal val="#ppt_x"/>
                                          </p:val>
                                        </p:tav>
                                      </p:tavLst>
                                    </p:anim>
                                    <p:anim calcmode="lin" valueType="num">
                                      <p:cBhvr>
                                        <p:cTn id="58" dur="1000" fill="hold"/>
                                        <p:tgtEl>
                                          <p:spTgt spid="4">
                                            <p:graphicEl>
                                              <a:dgm id="{EFB0ED46-EF8C-4099-9AAC-A7AC06B68761}"/>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graphicEl>
                                              <a:dgm id="{B0042784-DA54-462F-BD50-4346D7AC2681}"/>
                                            </p:graphicEl>
                                          </p:spTgt>
                                        </p:tgtEl>
                                        <p:attrNameLst>
                                          <p:attrName>style.visibility</p:attrName>
                                        </p:attrNameLst>
                                      </p:cBhvr>
                                      <p:to>
                                        <p:strVal val="visible"/>
                                      </p:to>
                                    </p:set>
                                    <p:animEffect transition="in" filter="fade">
                                      <p:cBhvr>
                                        <p:cTn id="63" dur="1000"/>
                                        <p:tgtEl>
                                          <p:spTgt spid="4">
                                            <p:graphicEl>
                                              <a:dgm id="{B0042784-DA54-462F-BD50-4346D7AC2681}"/>
                                            </p:graphicEl>
                                          </p:spTgt>
                                        </p:tgtEl>
                                      </p:cBhvr>
                                    </p:animEffect>
                                    <p:anim calcmode="lin" valueType="num">
                                      <p:cBhvr>
                                        <p:cTn id="64" dur="1000" fill="hold"/>
                                        <p:tgtEl>
                                          <p:spTgt spid="4">
                                            <p:graphicEl>
                                              <a:dgm id="{B0042784-DA54-462F-BD50-4346D7AC2681}"/>
                                            </p:graphicEl>
                                          </p:spTgt>
                                        </p:tgtEl>
                                        <p:attrNameLst>
                                          <p:attrName>ppt_x</p:attrName>
                                        </p:attrNameLst>
                                      </p:cBhvr>
                                      <p:tavLst>
                                        <p:tav tm="0">
                                          <p:val>
                                            <p:strVal val="#ppt_x"/>
                                          </p:val>
                                        </p:tav>
                                        <p:tav tm="100000">
                                          <p:val>
                                            <p:strVal val="#ppt_x"/>
                                          </p:val>
                                        </p:tav>
                                      </p:tavLst>
                                    </p:anim>
                                    <p:anim calcmode="lin" valueType="num">
                                      <p:cBhvr>
                                        <p:cTn id="65" dur="1000" fill="hold"/>
                                        <p:tgtEl>
                                          <p:spTgt spid="4">
                                            <p:graphicEl>
                                              <a:dgm id="{B0042784-DA54-462F-BD50-4346D7AC2681}"/>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graphicEl>
                                              <a:dgm id="{4D9D2C7D-8EF1-40D8-84EF-9F3F57E15244}"/>
                                            </p:graphicEl>
                                          </p:spTgt>
                                        </p:tgtEl>
                                        <p:attrNameLst>
                                          <p:attrName>style.visibility</p:attrName>
                                        </p:attrNameLst>
                                      </p:cBhvr>
                                      <p:to>
                                        <p:strVal val="visible"/>
                                      </p:to>
                                    </p:set>
                                    <p:animEffect transition="in" filter="fade">
                                      <p:cBhvr>
                                        <p:cTn id="70" dur="1000"/>
                                        <p:tgtEl>
                                          <p:spTgt spid="4">
                                            <p:graphicEl>
                                              <a:dgm id="{4D9D2C7D-8EF1-40D8-84EF-9F3F57E15244}"/>
                                            </p:graphicEl>
                                          </p:spTgt>
                                        </p:tgtEl>
                                      </p:cBhvr>
                                    </p:animEffect>
                                    <p:anim calcmode="lin" valueType="num">
                                      <p:cBhvr>
                                        <p:cTn id="71" dur="1000" fill="hold"/>
                                        <p:tgtEl>
                                          <p:spTgt spid="4">
                                            <p:graphicEl>
                                              <a:dgm id="{4D9D2C7D-8EF1-40D8-84EF-9F3F57E15244}"/>
                                            </p:graphicEl>
                                          </p:spTgt>
                                        </p:tgtEl>
                                        <p:attrNameLst>
                                          <p:attrName>ppt_x</p:attrName>
                                        </p:attrNameLst>
                                      </p:cBhvr>
                                      <p:tavLst>
                                        <p:tav tm="0">
                                          <p:val>
                                            <p:strVal val="#ppt_x"/>
                                          </p:val>
                                        </p:tav>
                                        <p:tav tm="100000">
                                          <p:val>
                                            <p:strVal val="#ppt_x"/>
                                          </p:val>
                                        </p:tav>
                                      </p:tavLst>
                                    </p:anim>
                                    <p:anim calcmode="lin" valueType="num">
                                      <p:cBhvr>
                                        <p:cTn id="72" dur="1000" fill="hold"/>
                                        <p:tgtEl>
                                          <p:spTgt spid="4">
                                            <p:graphicEl>
                                              <a:dgm id="{4D9D2C7D-8EF1-40D8-84EF-9F3F57E1524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cs typeface="B Titr" panose="00000700000000000000" pitchFamily="2" charset="-78"/>
              </a:rPr>
              <a:t>مشکلات شرکت‌های ایرانی در بانک‌ها</a:t>
            </a:r>
            <a:endParaRPr lang="en-US" sz="3600" dirty="0">
              <a:cs typeface="B Titr"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2045695"/>
              </p:ext>
            </p:extLst>
          </p:nvPr>
        </p:nvGraphicFramePr>
        <p:xfrm>
          <a:off x="1219200" y="1524000"/>
          <a:ext cx="765048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0098320"/>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eaLnBrk="1" fontAlgn="auto" hangingPunct="1">
              <a:spcAft>
                <a:spcPts val="0"/>
              </a:spcAft>
              <a:defRPr/>
            </a:pPr>
            <a:r>
              <a:rPr lang="fa-IR" sz="3200" b="1" dirty="0">
                <a:cs typeface="B Nazanin" pitchFamily="2" charset="-78"/>
              </a:rPr>
              <a:t>نقش</a:t>
            </a:r>
            <a:r>
              <a:rPr lang="fa-IR" b="1" dirty="0" smtClean="0">
                <a:cs typeface="B Nazanin" pitchFamily="2" charset="-78"/>
              </a:rPr>
              <a:t> </a:t>
            </a:r>
            <a:r>
              <a:rPr lang="fa-IR" sz="3200" b="1" dirty="0" smtClean="0">
                <a:cs typeface="B Nazanin" pitchFamily="2" charset="-78"/>
              </a:rPr>
              <a:t>بازار پول در شرایط فعلی</a:t>
            </a:r>
            <a:endParaRPr lang="en-US" b="1" dirty="0">
              <a:cs typeface="B Nazanin" pitchFamily="2" charset="-78"/>
            </a:endParaRPr>
          </a:p>
        </p:txBody>
      </p:sp>
      <p:sp>
        <p:nvSpPr>
          <p:cNvPr id="3" name="Content Placeholder 2"/>
          <p:cNvSpPr>
            <a:spLocks noGrp="1"/>
          </p:cNvSpPr>
          <p:nvPr>
            <p:ph sz="quarter" idx="1"/>
          </p:nvPr>
        </p:nvSpPr>
        <p:spPr>
          <a:xfrm>
            <a:off x="4038600" y="1524000"/>
            <a:ext cx="4559300" cy="4648200"/>
          </a:xfrm>
          <a:solidFill>
            <a:schemeClr val="bg1"/>
          </a:solidFill>
        </p:spPr>
        <p:txBody>
          <a:bodyPr>
            <a:normAutofit fontScale="77500" lnSpcReduction="20000"/>
          </a:bodyPr>
          <a:lstStyle/>
          <a:p>
            <a:pPr marL="0" indent="0" algn="just" rtl="1" eaLnBrk="1" fontAlgn="auto" hangingPunct="1">
              <a:lnSpc>
                <a:spcPct val="120000"/>
              </a:lnSpc>
              <a:spcAft>
                <a:spcPts val="0"/>
              </a:spcAft>
              <a:buFont typeface="Wingdings" pitchFamily="2" charset="2"/>
              <a:buNone/>
              <a:defRPr/>
            </a:pPr>
            <a:endParaRPr lang="fa-IR" sz="2800" dirty="0" smtClean="0">
              <a:cs typeface="B Nazanin" pitchFamily="2" charset="-78"/>
            </a:endParaRPr>
          </a:p>
          <a:p>
            <a:pPr algn="just" rtl="1" eaLnBrk="1" fontAlgn="auto" hangingPunct="1">
              <a:lnSpc>
                <a:spcPct val="120000"/>
              </a:lnSpc>
              <a:spcAft>
                <a:spcPts val="0"/>
              </a:spcAft>
              <a:defRPr/>
            </a:pPr>
            <a:r>
              <a:rPr lang="fa-IR" sz="2800" dirty="0" smtClean="0">
                <a:cs typeface="B Nazanin" pitchFamily="2" charset="-78"/>
              </a:rPr>
              <a:t>سیستم بانکی کشور در سال جاری مجموعاً رقمی بزرگ تسهیلات پرداخت نخواهند کرد. </a:t>
            </a:r>
          </a:p>
          <a:p>
            <a:pPr algn="just" rtl="1" eaLnBrk="1" fontAlgn="auto" hangingPunct="1">
              <a:lnSpc>
                <a:spcPct val="120000"/>
              </a:lnSpc>
              <a:spcAft>
                <a:spcPts val="0"/>
              </a:spcAft>
              <a:defRPr/>
            </a:pPr>
            <a:r>
              <a:rPr lang="fa-IR" sz="2800" dirty="0" smtClean="0">
                <a:cs typeface="B Nazanin" pitchFamily="2" charset="-78"/>
              </a:rPr>
              <a:t>این تسهیلات برای تأمین سرمایه در گردش صنایع مستقر کشور کافی نیست. </a:t>
            </a:r>
          </a:p>
          <a:p>
            <a:pPr algn="just" rtl="1" eaLnBrk="1" fontAlgn="auto" hangingPunct="1">
              <a:lnSpc>
                <a:spcPct val="120000"/>
              </a:lnSpc>
              <a:spcAft>
                <a:spcPts val="0"/>
              </a:spcAft>
              <a:defRPr/>
            </a:pPr>
            <a:r>
              <a:rPr lang="fa-IR" sz="2800" dirty="0" smtClean="0">
                <a:cs typeface="B Nazanin" pitchFamily="2" charset="-78"/>
              </a:rPr>
              <a:t>سیستم بانکی کشور می</a:t>
            </a:r>
            <a:r>
              <a:rPr lang="fa-IR" sz="2800" dirty="0">
                <a:cs typeface="B Nazanin" pitchFamily="2" charset="-78"/>
              </a:rPr>
              <a:t>‌</a:t>
            </a:r>
            <a:r>
              <a:rPr lang="fa-IR" sz="2800" dirty="0" smtClean="0">
                <a:cs typeface="B Nazanin" pitchFamily="2" charset="-78"/>
              </a:rPr>
              <a:t>تواند ضمن تشکیل سندیکاهایی از بانک</a:t>
            </a:r>
            <a:r>
              <a:rPr lang="fa-IR" sz="2800" dirty="0">
                <a:cs typeface="B Nazanin" pitchFamily="2" charset="-78"/>
              </a:rPr>
              <a:t>‌</a:t>
            </a:r>
            <a:r>
              <a:rPr lang="fa-IR" sz="2800" dirty="0" smtClean="0">
                <a:cs typeface="B Nazanin" pitchFamily="2" charset="-78"/>
              </a:rPr>
              <a:t>ها، پروژه</a:t>
            </a:r>
            <a:r>
              <a:rPr lang="fa-IR" sz="2800" dirty="0">
                <a:cs typeface="B Nazanin" pitchFamily="2" charset="-78"/>
              </a:rPr>
              <a:t>‌</a:t>
            </a:r>
            <a:r>
              <a:rPr lang="fa-IR" sz="2800" dirty="0" smtClean="0">
                <a:cs typeface="B Nazanin" pitchFamily="2" charset="-78"/>
              </a:rPr>
              <a:t>های بزرگ را </a:t>
            </a:r>
            <a:r>
              <a:rPr lang="fa-IR" sz="2800" dirty="0">
                <a:cs typeface="B Nazanin" pitchFamily="2" charset="-78"/>
              </a:rPr>
              <a:t>تأمین مالی </a:t>
            </a:r>
            <a:r>
              <a:rPr lang="fa-IR" sz="2800" dirty="0" smtClean="0">
                <a:cs typeface="B Nazanin" pitchFamily="2" charset="-78"/>
              </a:rPr>
              <a:t>کند.</a:t>
            </a:r>
          </a:p>
          <a:p>
            <a:pPr algn="just" rtl="1" eaLnBrk="1" fontAlgn="auto" hangingPunct="1">
              <a:lnSpc>
                <a:spcPct val="120000"/>
              </a:lnSpc>
              <a:spcAft>
                <a:spcPts val="0"/>
              </a:spcAft>
              <a:defRPr/>
            </a:pPr>
            <a:r>
              <a:rPr lang="fa-IR" sz="2800" dirty="0" smtClean="0">
                <a:cs typeface="B Nazanin" pitchFamily="2" charset="-78"/>
              </a:rPr>
              <a:t>به علاوه، مشارکت بازارهای پول و سرمایه در قالب تأمین مالی ساختاریافته (</a:t>
            </a:r>
            <a:r>
              <a:rPr lang="da-DK" sz="2800" dirty="0" smtClean="0">
                <a:cs typeface="B Nazanin" pitchFamily="2" charset="-78"/>
              </a:rPr>
              <a:t>Structured Finance</a:t>
            </a:r>
            <a:r>
              <a:rPr lang="fa-IR" sz="2800" dirty="0" smtClean="0">
                <a:cs typeface="B Nazanin" pitchFamily="2" charset="-78"/>
              </a:rPr>
              <a:t>) نیز می</a:t>
            </a:r>
            <a:r>
              <a:rPr lang="fa-IR" sz="2800" dirty="0">
                <a:cs typeface="B Nazanin" pitchFamily="2" charset="-78"/>
              </a:rPr>
              <a:t>‌</a:t>
            </a:r>
            <a:r>
              <a:rPr lang="fa-IR" sz="2800" dirty="0" smtClean="0">
                <a:cs typeface="B Nazanin" pitchFamily="2" charset="-78"/>
              </a:rPr>
              <a:t>تواند راه‌کار دیگری برای</a:t>
            </a:r>
            <a:r>
              <a:rPr lang="da-DK" sz="2800" dirty="0" smtClean="0">
                <a:cs typeface="B Nazanin" pitchFamily="2" charset="-78"/>
              </a:rPr>
              <a:t> </a:t>
            </a:r>
            <a:r>
              <a:rPr lang="fa-IR" sz="2800" dirty="0" smtClean="0">
                <a:cs typeface="B Nazanin" pitchFamily="2" charset="-78"/>
              </a:rPr>
              <a:t>تأمین مالی پروژه</a:t>
            </a:r>
            <a:r>
              <a:rPr lang="fa-IR" sz="2800" dirty="0">
                <a:cs typeface="B Nazanin" pitchFamily="2" charset="-78"/>
              </a:rPr>
              <a:t>‌</a:t>
            </a:r>
            <a:r>
              <a:rPr lang="fa-IR" sz="2800" dirty="0" smtClean="0">
                <a:cs typeface="B Nazanin" pitchFamily="2" charset="-78"/>
              </a:rPr>
              <a:t>ها باشد.</a:t>
            </a:r>
          </a:p>
          <a:p>
            <a:pPr algn="just" rtl="1" eaLnBrk="1" fontAlgn="auto" hangingPunct="1">
              <a:lnSpc>
                <a:spcPct val="120000"/>
              </a:lnSpc>
              <a:spcAft>
                <a:spcPts val="0"/>
              </a:spcAft>
              <a:defRPr/>
            </a:pPr>
            <a:endParaRPr lang="fa-IR" sz="2800" dirty="0" smtClean="0">
              <a:cs typeface="B Nazanin" pitchFamily="2" charset="-78"/>
            </a:endParaRPr>
          </a:p>
          <a:p>
            <a:pPr marL="0" indent="0" algn="just" rtl="1" eaLnBrk="1" fontAlgn="auto" hangingPunct="1">
              <a:lnSpc>
                <a:spcPct val="120000"/>
              </a:lnSpc>
              <a:spcAft>
                <a:spcPts val="0"/>
              </a:spcAft>
              <a:buFont typeface="Wingdings" pitchFamily="2" charset="2"/>
              <a:buNone/>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en-US" sz="2800" dirty="0">
              <a:cs typeface="B Nazanin" pitchFamily="2" charset="-78"/>
            </a:endParaRPr>
          </a:p>
        </p:txBody>
      </p:sp>
      <p:pic>
        <p:nvPicPr>
          <p:cNvPr id="133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4100" y="2057400"/>
            <a:ext cx="28575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27143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2482" y="533400"/>
            <a:ext cx="5562600" cy="630942"/>
          </a:xfrm>
          <a:prstGeom prst="rect">
            <a:avLst/>
          </a:prstGeom>
          <a:noFill/>
        </p:spPr>
        <p:txBody>
          <a:bodyPr wrap="square" rtlCol="0">
            <a:spAutoFit/>
          </a:bodyPr>
          <a:lstStyle/>
          <a:p>
            <a:pPr algn="ctr">
              <a:lnSpc>
                <a:spcPct val="200000"/>
              </a:lnSpc>
            </a:pPr>
            <a:r>
              <a:rPr lang="fa-IR" sz="2000" b="1" dirty="0" smtClean="0">
                <a:solidFill>
                  <a:srgbClr val="FF0000"/>
                </a:solidFill>
                <a:cs typeface="B Titr" pitchFamily="2" charset="-78"/>
              </a:rPr>
              <a:t>نوآوری‌های مالی</a:t>
            </a:r>
            <a:endParaRPr lang="en-US" sz="2000" b="1" dirty="0">
              <a:solidFill>
                <a:srgbClr val="FF0000"/>
              </a:solidFill>
              <a:cs typeface="B Titr" pitchFamily="2" charset="-78"/>
            </a:endParaRPr>
          </a:p>
        </p:txBody>
      </p:sp>
      <p:sp>
        <p:nvSpPr>
          <p:cNvPr id="18" name="TextBox 17"/>
          <p:cNvSpPr txBox="1"/>
          <p:nvPr/>
        </p:nvSpPr>
        <p:spPr>
          <a:xfrm>
            <a:off x="2133600" y="2133600"/>
            <a:ext cx="5486400" cy="2400657"/>
          </a:xfrm>
          <a:prstGeom prst="rect">
            <a:avLst/>
          </a:prstGeom>
          <a:noFill/>
        </p:spPr>
        <p:txBody>
          <a:bodyPr wrap="square" rtlCol="0">
            <a:spAutoFit/>
          </a:bodyPr>
          <a:lstStyle/>
          <a:p>
            <a:pPr algn="r" rtl="1">
              <a:lnSpc>
                <a:spcPct val="250000"/>
              </a:lnSpc>
            </a:pPr>
            <a:r>
              <a:rPr lang="fa-IR" sz="2000" b="1" dirty="0" smtClean="0">
                <a:solidFill>
                  <a:srgbClr val="002060"/>
                </a:solidFill>
                <a:cs typeface="B Zar" pitchFamily="2" charset="-78"/>
              </a:rPr>
              <a:t>ابزارهای بازارگشا (</a:t>
            </a:r>
            <a:r>
              <a:rPr lang="en-US" sz="2000" b="1" dirty="0" smtClean="0">
                <a:solidFill>
                  <a:srgbClr val="002060"/>
                </a:solidFill>
                <a:latin typeface="Times New Roman" panose="02020603050405020304" pitchFamily="18" charset="0"/>
                <a:cs typeface="Times New Roman" panose="02020603050405020304" pitchFamily="18" charset="0"/>
              </a:rPr>
              <a:t>Market broadening</a:t>
            </a:r>
            <a:r>
              <a:rPr lang="fa-IR" sz="2000" b="1" dirty="0" smtClean="0">
                <a:solidFill>
                  <a:srgbClr val="002060"/>
                </a:solidFill>
                <a:cs typeface="B Zar" pitchFamily="2" charset="-78"/>
              </a:rPr>
              <a:t>)</a:t>
            </a:r>
          </a:p>
          <a:p>
            <a:pPr algn="r" rtl="1">
              <a:lnSpc>
                <a:spcPct val="250000"/>
              </a:lnSpc>
            </a:pPr>
            <a:r>
              <a:rPr lang="fa-IR" sz="2000" b="1" dirty="0" smtClean="0">
                <a:solidFill>
                  <a:srgbClr val="002060"/>
                </a:solidFill>
                <a:cs typeface="B Zar" pitchFamily="2" charset="-78"/>
              </a:rPr>
              <a:t>ابزارهای مدیریت ریسک</a:t>
            </a:r>
          </a:p>
          <a:p>
            <a:pPr algn="r" rtl="1">
              <a:lnSpc>
                <a:spcPct val="250000"/>
              </a:lnSpc>
            </a:pPr>
            <a:r>
              <a:rPr lang="fa-IR" sz="2000" b="1" dirty="0" smtClean="0">
                <a:solidFill>
                  <a:srgbClr val="002060"/>
                </a:solidFill>
                <a:cs typeface="B Zar" pitchFamily="2" charset="-78"/>
              </a:rPr>
              <a:t>ابزارها و فرایندهای خرید و فروش همزمان (</a:t>
            </a:r>
            <a:r>
              <a:rPr lang="en-US" sz="2000" b="1" dirty="0" smtClean="0">
                <a:solidFill>
                  <a:srgbClr val="002060"/>
                </a:solidFill>
                <a:latin typeface="Times New Roman" panose="02020603050405020304" pitchFamily="18" charset="0"/>
                <a:cs typeface="Times New Roman" panose="02020603050405020304" pitchFamily="18" charset="0"/>
              </a:rPr>
              <a:t>arbitrage</a:t>
            </a:r>
            <a:r>
              <a:rPr lang="fa-IR" sz="2000" b="1" dirty="0" smtClean="0">
                <a:solidFill>
                  <a:srgbClr val="002060"/>
                </a:solidFill>
                <a:cs typeface="B Zar" pitchFamily="2" charset="-78"/>
              </a:rPr>
              <a:t>)</a:t>
            </a:r>
            <a:endParaRPr lang="en-US" sz="2000" b="1" dirty="0">
              <a:solidFill>
                <a:srgbClr val="002060"/>
              </a:solidFill>
              <a:cs typeface="B Zar" pitchFamily="2" charset="-78"/>
            </a:endParaRPr>
          </a:p>
        </p:txBody>
      </p:sp>
    </p:spTree>
    <p:extLst>
      <p:ext uri="{BB962C8B-B14F-4D97-AF65-F5344CB8AC3E}">
        <p14:creationId xmlns:p14="http://schemas.microsoft.com/office/powerpoint/2010/main" val="34149422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1143000"/>
          </a:xfrm>
          <a:noFill/>
          <a:ln w="9525">
            <a:noFill/>
            <a:miter lim="800000"/>
            <a:headEnd/>
            <a:tailEnd/>
          </a:ln>
          <a:effectLst/>
        </p:spPr>
        <p:txBody>
          <a:bodyPr vert="horz" wrap="square" lIns="91440" tIns="45720" rIns="91440" bIns="45720" numCol="1" anchor="ctr" anchorCtr="0" compatLnSpc="1">
            <a:prstTxWarp prst="textNoShape">
              <a:avLst/>
            </a:prstTxWarp>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3200" dirty="0">
                <a:cs typeface="B Titr" panose="00000700000000000000" pitchFamily="2" charset="-78"/>
              </a:rPr>
              <a:t>ریسک‌های بنگاه غیرمالی روی صورت سود و زیان </a:t>
            </a:r>
            <a:endParaRPr lang="en-US" sz="3200" dirty="0">
              <a:cs typeface="B Titr"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47445024"/>
              </p:ext>
            </p:extLst>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362200" y="3276600"/>
            <a:ext cx="5105400" cy="6096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صورت سود و زیان: سود خالص عملیاتی</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Tree>
    <p:extLst>
      <p:ext uri="{BB962C8B-B14F-4D97-AF65-F5344CB8AC3E}">
        <p14:creationId xmlns:p14="http://schemas.microsoft.com/office/powerpoint/2010/main" val="276940555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457200"/>
            <a:ext cx="3810000" cy="457200"/>
          </a:xfrm>
          <a:noFill/>
          <a:ln w="9525">
            <a:noFill/>
            <a:miter lim="800000"/>
            <a:headEnd/>
            <a:tailEnd/>
          </a:ln>
        </p:spPr>
        <p:txBody>
          <a:bodyPr vert="horz" wrap="square" lIns="91440" tIns="45720" rIns="91440" bIns="45720" numCol="1" anchor="ctr" anchorCtr="0" compatLnSpc="1">
            <a:prstTxWarp prst="textNoShape">
              <a:avLst/>
            </a:prstTxWarp>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dirty="0" smtClean="0">
                <a:cs typeface="B Titr" panose="00000700000000000000" pitchFamily="2" charset="-78"/>
              </a:rPr>
              <a:t>ریسک مالی</a:t>
            </a:r>
            <a:endParaRPr lang="en-US" dirty="0" smtClean="0">
              <a:cs typeface="B Titr"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6380510"/>
              </p:ext>
            </p:extLst>
          </p:nvPr>
        </p:nvGraphicFramePr>
        <p:xfrm>
          <a:off x="1219200" y="1371601"/>
          <a:ext cx="7467600" cy="4267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852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5">
                                            <p:graphicEl>
                                              <a:dgm id="{A2C943D0-6A78-47C6-96B5-88F31C99F99E}"/>
                                            </p:graphicEl>
                                          </p:spTgt>
                                        </p:tgtEl>
                                        <p:attrNameLst>
                                          <p:attrName>style.visibility</p:attrName>
                                        </p:attrNameLst>
                                      </p:cBhvr>
                                      <p:to>
                                        <p:strVal val="visible"/>
                                      </p:to>
                                    </p:set>
                                    <p:animEffect transition="in" filter="fade">
                                      <p:cBhvr>
                                        <p:cTn id="7" dur="100"/>
                                        <p:tgtEl>
                                          <p:spTgt spid="5">
                                            <p:graphicEl>
                                              <a:dgm id="{A2C943D0-6A78-47C6-96B5-88F31C99F99E}"/>
                                            </p:graphicEl>
                                          </p:spTgt>
                                        </p:tgtEl>
                                      </p:cBhvr>
                                    </p:animEffect>
                                    <p:anim calcmode="lin" valueType="num">
                                      <p:cBhvr>
                                        <p:cTn id="8" dur="400" fill="hold"/>
                                        <p:tgtEl>
                                          <p:spTgt spid="5">
                                            <p:graphicEl>
                                              <a:dgm id="{A2C943D0-6A78-47C6-96B5-88F31C99F99E}"/>
                                            </p:graphicEl>
                                          </p:spTgt>
                                        </p:tgtEl>
                                        <p:attrNameLst>
                                          <p:attrName>ppt_x</p:attrName>
                                        </p:attrNameLst>
                                      </p:cBhvr>
                                      <p:tavLst>
                                        <p:tav tm="0">
                                          <p:val>
                                            <p:strVal val="#ppt_x"/>
                                          </p:val>
                                        </p:tav>
                                        <p:tav tm="100000">
                                          <p:val>
                                            <p:strVal val="#ppt_x"/>
                                          </p:val>
                                        </p:tav>
                                      </p:tavLst>
                                    </p:anim>
                                    <p:anim calcmode="lin" valueType="num">
                                      <p:cBhvr>
                                        <p:cTn id="9" dur="400" fill="hold"/>
                                        <p:tgtEl>
                                          <p:spTgt spid="5">
                                            <p:graphicEl>
                                              <a:dgm id="{A2C943D0-6A78-47C6-96B5-88F31C99F99E}"/>
                                            </p:graphic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graphicEl>
                                              <a:dgm id="{A2C943D0-6A78-47C6-96B5-88F31C99F99E}"/>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graphicEl>
                                              <a:dgm id="{A2C943D0-6A78-47C6-96B5-88F31C99F99E}"/>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5">
                                            <p:graphicEl>
                                              <a:dgm id="{9A88AE65-3FE2-48F1-BF6F-CBBD55C9DA2E}"/>
                                            </p:graphicEl>
                                          </p:spTgt>
                                        </p:tgtEl>
                                        <p:attrNameLst>
                                          <p:attrName>style.visibility</p:attrName>
                                        </p:attrNameLst>
                                      </p:cBhvr>
                                      <p:to>
                                        <p:strVal val="visible"/>
                                      </p:to>
                                    </p:set>
                                    <p:animEffect transition="in" filter="fade">
                                      <p:cBhvr>
                                        <p:cTn id="16" dur="100"/>
                                        <p:tgtEl>
                                          <p:spTgt spid="5">
                                            <p:graphicEl>
                                              <a:dgm id="{9A88AE65-3FE2-48F1-BF6F-CBBD55C9DA2E}"/>
                                            </p:graphicEl>
                                          </p:spTgt>
                                        </p:tgtEl>
                                      </p:cBhvr>
                                    </p:animEffect>
                                    <p:anim calcmode="lin" valueType="num">
                                      <p:cBhvr>
                                        <p:cTn id="17" dur="400" fill="hold"/>
                                        <p:tgtEl>
                                          <p:spTgt spid="5">
                                            <p:graphicEl>
                                              <a:dgm id="{9A88AE65-3FE2-48F1-BF6F-CBBD55C9DA2E}"/>
                                            </p:graphicEl>
                                          </p:spTgt>
                                        </p:tgtEl>
                                        <p:attrNameLst>
                                          <p:attrName>ppt_x</p:attrName>
                                        </p:attrNameLst>
                                      </p:cBhvr>
                                      <p:tavLst>
                                        <p:tav tm="0">
                                          <p:val>
                                            <p:strVal val="#ppt_x"/>
                                          </p:val>
                                        </p:tav>
                                        <p:tav tm="100000">
                                          <p:val>
                                            <p:strVal val="#ppt_x"/>
                                          </p:val>
                                        </p:tav>
                                      </p:tavLst>
                                    </p:anim>
                                    <p:anim calcmode="lin" valueType="num">
                                      <p:cBhvr>
                                        <p:cTn id="18" dur="400" fill="hold"/>
                                        <p:tgtEl>
                                          <p:spTgt spid="5">
                                            <p:graphicEl>
                                              <a:dgm id="{9A88AE65-3FE2-48F1-BF6F-CBBD55C9DA2E}"/>
                                            </p:graphic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graphicEl>
                                              <a:dgm id="{9A88AE65-3FE2-48F1-BF6F-CBBD55C9DA2E}"/>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graphicEl>
                                              <a:dgm id="{9A88AE65-3FE2-48F1-BF6F-CBBD55C9DA2E}"/>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5">
                                            <p:graphicEl>
                                              <a:dgm id="{F478BC25-4117-45EF-8FB8-007943B3219C}"/>
                                            </p:graphicEl>
                                          </p:spTgt>
                                        </p:tgtEl>
                                        <p:attrNameLst>
                                          <p:attrName>style.visibility</p:attrName>
                                        </p:attrNameLst>
                                      </p:cBhvr>
                                      <p:to>
                                        <p:strVal val="visible"/>
                                      </p:to>
                                    </p:set>
                                    <p:animEffect transition="in" filter="fade">
                                      <p:cBhvr>
                                        <p:cTn id="25" dur="100"/>
                                        <p:tgtEl>
                                          <p:spTgt spid="5">
                                            <p:graphicEl>
                                              <a:dgm id="{F478BC25-4117-45EF-8FB8-007943B3219C}"/>
                                            </p:graphicEl>
                                          </p:spTgt>
                                        </p:tgtEl>
                                      </p:cBhvr>
                                    </p:animEffect>
                                    <p:anim calcmode="lin" valueType="num">
                                      <p:cBhvr>
                                        <p:cTn id="26" dur="400" fill="hold"/>
                                        <p:tgtEl>
                                          <p:spTgt spid="5">
                                            <p:graphicEl>
                                              <a:dgm id="{F478BC25-4117-45EF-8FB8-007943B3219C}"/>
                                            </p:graphicEl>
                                          </p:spTgt>
                                        </p:tgtEl>
                                        <p:attrNameLst>
                                          <p:attrName>ppt_x</p:attrName>
                                        </p:attrNameLst>
                                      </p:cBhvr>
                                      <p:tavLst>
                                        <p:tav tm="0">
                                          <p:val>
                                            <p:strVal val="#ppt_x"/>
                                          </p:val>
                                        </p:tav>
                                        <p:tav tm="100000">
                                          <p:val>
                                            <p:strVal val="#ppt_x"/>
                                          </p:val>
                                        </p:tav>
                                      </p:tavLst>
                                    </p:anim>
                                    <p:anim calcmode="lin" valueType="num">
                                      <p:cBhvr>
                                        <p:cTn id="27" dur="400" fill="hold"/>
                                        <p:tgtEl>
                                          <p:spTgt spid="5">
                                            <p:graphicEl>
                                              <a:dgm id="{F478BC25-4117-45EF-8FB8-007943B3219C}"/>
                                            </p:graphic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
                                            <p:graphicEl>
                                              <a:dgm id="{F478BC25-4117-45EF-8FB8-007943B3219C}"/>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
                                            <p:graphicEl>
                                              <a:dgm id="{F478BC25-4117-45EF-8FB8-007943B3219C}"/>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5">
                                            <p:graphicEl>
                                              <a:dgm id="{C499CC51-3A34-4228-B8CF-319F35FD6F80}"/>
                                            </p:graphicEl>
                                          </p:spTgt>
                                        </p:tgtEl>
                                        <p:attrNameLst>
                                          <p:attrName>style.visibility</p:attrName>
                                        </p:attrNameLst>
                                      </p:cBhvr>
                                      <p:to>
                                        <p:strVal val="visible"/>
                                      </p:to>
                                    </p:set>
                                    <p:animEffect transition="in" filter="fade">
                                      <p:cBhvr>
                                        <p:cTn id="34" dur="100"/>
                                        <p:tgtEl>
                                          <p:spTgt spid="5">
                                            <p:graphicEl>
                                              <a:dgm id="{C499CC51-3A34-4228-B8CF-319F35FD6F80}"/>
                                            </p:graphicEl>
                                          </p:spTgt>
                                        </p:tgtEl>
                                      </p:cBhvr>
                                    </p:animEffect>
                                    <p:anim calcmode="lin" valueType="num">
                                      <p:cBhvr>
                                        <p:cTn id="35" dur="400" fill="hold"/>
                                        <p:tgtEl>
                                          <p:spTgt spid="5">
                                            <p:graphicEl>
                                              <a:dgm id="{C499CC51-3A34-4228-B8CF-319F35FD6F80}"/>
                                            </p:graphicEl>
                                          </p:spTgt>
                                        </p:tgtEl>
                                        <p:attrNameLst>
                                          <p:attrName>ppt_x</p:attrName>
                                        </p:attrNameLst>
                                      </p:cBhvr>
                                      <p:tavLst>
                                        <p:tav tm="0">
                                          <p:val>
                                            <p:strVal val="#ppt_x"/>
                                          </p:val>
                                        </p:tav>
                                        <p:tav tm="100000">
                                          <p:val>
                                            <p:strVal val="#ppt_x"/>
                                          </p:val>
                                        </p:tav>
                                      </p:tavLst>
                                    </p:anim>
                                    <p:anim calcmode="lin" valueType="num">
                                      <p:cBhvr>
                                        <p:cTn id="36" dur="400" fill="hold"/>
                                        <p:tgtEl>
                                          <p:spTgt spid="5">
                                            <p:graphicEl>
                                              <a:dgm id="{C499CC51-3A34-4228-B8CF-319F35FD6F80}"/>
                                            </p:graphic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5">
                                            <p:graphicEl>
                                              <a:dgm id="{C499CC51-3A34-4228-B8CF-319F35FD6F80}"/>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5">
                                            <p:graphicEl>
                                              <a:dgm id="{C499CC51-3A34-4228-B8CF-319F35FD6F80}"/>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5105400" cy="639762"/>
          </a:xfrm>
        </p:spPr>
        <p:txBody>
          <a:bodyPr>
            <a:normAutofit fontScale="90000"/>
          </a:bodyPr>
          <a:lstStyle/>
          <a:p>
            <a:pPr algn="ctr"/>
            <a:r>
              <a:rPr lang="fa-IR" dirty="0" smtClean="0">
                <a:cs typeface="B Titr" panose="00000700000000000000" pitchFamily="2" charset="-78"/>
              </a:rPr>
              <a:t>نقش </a:t>
            </a:r>
            <a:r>
              <a:rPr lang="fa-IR" dirty="0">
                <a:cs typeface="B Titr" panose="00000700000000000000" pitchFamily="2" charset="-78"/>
              </a:rPr>
              <a:t>دارایی‌های</a:t>
            </a:r>
            <a:r>
              <a:rPr lang="fa-IR" dirty="0" smtClean="0">
                <a:cs typeface="B Titr" panose="00000700000000000000" pitchFamily="2" charset="-78"/>
              </a:rPr>
              <a:t> مالی</a:t>
            </a:r>
            <a:endParaRPr lang="en-US"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522983"/>
              </p:ext>
            </p:extLst>
          </p:nvPr>
        </p:nvGraphicFramePr>
        <p:xfrm>
          <a:off x="1295400" y="1524000"/>
          <a:ext cx="72390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74283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
                                            <p:graphicEl>
                                              <a:dgm id="{3D91FE1A-3B7F-4CDB-A9A5-46DC25CE9524}"/>
                                            </p:graphicEl>
                                          </p:spTgt>
                                        </p:tgtEl>
                                        <p:attrNameLst>
                                          <p:attrName>style.visibility</p:attrName>
                                        </p:attrNameLst>
                                      </p:cBhvr>
                                      <p:to>
                                        <p:strVal val="visible"/>
                                      </p:to>
                                    </p:set>
                                    <p:anim calcmode="lin" valueType="num">
                                      <p:cBhvr>
                                        <p:cTn id="14" dur="1000" fill="hold"/>
                                        <p:tgtEl>
                                          <p:spTgt spid="4">
                                            <p:graphicEl>
                                              <a:dgm id="{3D91FE1A-3B7F-4CDB-A9A5-46DC25CE9524}"/>
                                            </p:graphicEl>
                                          </p:spTgt>
                                        </p:tgtEl>
                                        <p:attrNameLst>
                                          <p:attrName>ppt_w</p:attrName>
                                        </p:attrNameLst>
                                      </p:cBhvr>
                                      <p:tavLst>
                                        <p:tav tm="0">
                                          <p:val>
                                            <p:strVal val="#ppt_w+.3"/>
                                          </p:val>
                                        </p:tav>
                                        <p:tav tm="100000">
                                          <p:val>
                                            <p:strVal val="#ppt_w"/>
                                          </p:val>
                                        </p:tav>
                                      </p:tavLst>
                                    </p:anim>
                                    <p:anim calcmode="lin" valueType="num">
                                      <p:cBhvr>
                                        <p:cTn id="15" dur="1000" fill="hold"/>
                                        <p:tgtEl>
                                          <p:spTgt spid="4">
                                            <p:graphicEl>
                                              <a:dgm id="{3D91FE1A-3B7F-4CDB-A9A5-46DC25CE9524}"/>
                                            </p:graphicEl>
                                          </p:spTgt>
                                        </p:tgtEl>
                                        <p:attrNameLst>
                                          <p:attrName>ppt_h</p:attrName>
                                        </p:attrNameLst>
                                      </p:cBhvr>
                                      <p:tavLst>
                                        <p:tav tm="0">
                                          <p:val>
                                            <p:strVal val="#ppt_h"/>
                                          </p:val>
                                        </p:tav>
                                        <p:tav tm="100000">
                                          <p:val>
                                            <p:strVal val="#ppt_h"/>
                                          </p:val>
                                        </p:tav>
                                      </p:tavLst>
                                    </p:anim>
                                    <p:animEffect transition="in" filter="fade">
                                      <p:cBhvr>
                                        <p:cTn id="16" dur="1000"/>
                                        <p:tgtEl>
                                          <p:spTgt spid="4">
                                            <p:graphicEl>
                                              <a:dgm id="{3D91FE1A-3B7F-4CDB-A9A5-46DC25CE9524}"/>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
                                            <p:graphicEl>
                                              <a:dgm id="{4A5AD3A3-9B8E-453E-ADD7-39064F043E2E}"/>
                                            </p:graphicEl>
                                          </p:spTgt>
                                        </p:tgtEl>
                                        <p:attrNameLst>
                                          <p:attrName>style.visibility</p:attrName>
                                        </p:attrNameLst>
                                      </p:cBhvr>
                                      <p:to>
                                        <p:strVal val="visible"/>
                                      </p:to>
                                    </p:set>
                                    <p:anim calcmode="lin" valueType="num">
                                      <p:cBhvr>
                                        <p:cTn id="21" dur="1000" fill="hold"/>
                                        <p:tgtEl>
                                          <p:spTgt spid="4">
                                            <p:graphicEl>
                                              <a:dgm id="{4A5AD3A3-9B8E-453E-ADD7-39064F043E2E}"/>
                                            </p:graphicEl>
                                          </p:spTgt>
                                        </p:tgtEl>
                                        <p:attrNameLst>
                                          <p:attrName>ppt_w</p:attrName>
                                        </p:attrNameLst>
                                      </p:cBhvr>
                                      <p:tavLst>
                                        <p:tav tm="0">
                                          <p:val>
                                            <p:strVal val="#ppt_w+.3"/>
                                          </p:val>
                                        </p:tav>
                                        <p:tav tm="100000">
                                          <p:val>
                                            <p:strVal val="#ppt_w"/>
                                          </p:val>
                                        </p:tav>
                                      </p:tavLst>
                                    </p:anim>
                                    <p:anim calcmode="lin" valueType="num">
                                      <p:cBhvr>
                                        <p:cTn id="22" dur="1000" fill="hold"/>
                                        <p:tgtEl>
                                          <p:spTgt spid="4">
                                            <p:graphicEl>
                                              <a:dgm id="{4A5AD3A3-9B8E-453E-ADD7-39064F043E2E}"/>
                                            </p:graphicEl>
                                          </p:spTgt>
                                        </p:tgtEl>
                                        <p:attrNameLst>
                                          <p:attrName>ppt_h</p:attrName>
                                        </p:attrNameLst>
                                      </p:cBhvr>
                                      <p:tavLst>
                                        <p:tav tm="0">
                                          <p:val>
                                            <p:strVal val="#ppt_h"/>
                                          </p:val>
                                        </p:tav>
                                        <p:tav tm="100000">
                                          <p:val>
                                            <p:strVal val="#ppt_h"/>
                                          </p:val>
                                        </p:tav>
                                      </p:tavLst>
                                    </p:anim>
                                    <p:animEffect transition="in" filter="fade">
                                      <p:cBhvr>
                                        <p:cTn id="23" dur="1000"/>
                                        <p:tgtEl>
                                          <p:spTgt spid="4">
                                            <p:graphicEl>
                                              <a:dgm id="{4A5AD3A3-9B8E-453E-ADD7-39064F043E2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4">
                                            <p:graphicEl>
                                              <a:dgm id="{0DCAB52B-6759-42A4-93A2-80F6F7F291DF}"/>
                                            </p:graphicEl>
                                          </p:spTgt>
                                        </p:tgtEl>
                                        <p:attrNameLst>
                                          <p:attrName>style.visibility</p:attrName>
                                        </p:attrNameLst>
                                      </p:cBhvr>
                                      <p:to>
                                        <p:strVal val="visible"/>
                                      </p:to>
                                    </p:set>
                                    <p:anim calcmode="lin" valueType="num">
                                      <p:cBhvr>
                                        <p:cTn id="28" dur="1000" fill="hold"/>
                                        <p:tgtEl>
                                          <p:spTgt spid="4">
                                            <p:graphicEl>
                                              <a:dgm id="{0DCAB52B-6759-42A4-93A2-80F6F7F291DF}"/>
                                            </p:graphicEl>
                                          </p:spTgt>
                                        </p:tgtEl>
                                        <p:attrNameLst>
                                          <p:attrName>ppt_w</p:attrName>
                                        </p:attrNameLst>
                                      </p:cBhvr>
                                      <p:tavLst>
                                        <p:tav tm="0">
                                          <p:val>
                                            <p:strVal val="#ppt_w+.3"/>
                                          </p:val>
                                        </p:tav>
                                        <p:tav tm="100000">
                                          <p:val>
                                            <p:strVal val="#ppt_w"/>
                                          </p:val>
                                        </p:tav>
                                      </p:tavLst>
                                    </p:anim>
                                    <p:anim calcmode="lin" valueType="num">
                                      <p:cBhvr>
                                        <p:cTn id="29" dur="1000" fill="hold"/>
                                        <p:tgtEl>
                                          <p:spTgt spid="4">
                                            <p:graphicEl>
                                              <a:dgm id="{0DCAB52B-6759-42A4-93A2-80F6F7F291DF}"/>
                                            </p:graphicEl>
                                          </p:spTgt>
                                        </p:tgtEl>
                                        <p:attrNameLst>
                                          <p:attrName>ppt_h</p:attrName>
                                        </p:attrNameLst>
                                      </p:cBhvr>
                                      <p:tavLst>
                                        <p:tav tm="0">
                                          <p:val>
                                            <p:strVal val="#ppt_h"/>
                                          </p:val>
                                        </p:tav>
                                        <p:tav tm="100000">
                                          <p:val>
                                            <p:strVal val="#ppt_h"/>
                                          </p:val>
                                        </p:tav>
                                      </p:tavLst>
                                    </p:anim>
                                    <p:animEffect transition="in" filter="fade">
                                      <p:cBhvr>
                                        <p:cTn id="30" dur="1000"/>
                                        <p:tgtEl>
                                          <p:spTgt spid="4">
                                            <p:graphicEl>
                                              <a:dgm id="{0DCAB52B-6759-42A4-93A2-80F6F7F291DF}"/>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4">
                                            <p:graphicEl>
                                              <a:dgm id="{3D3579CD-7BE7-472F-80E3-F7B9AF3B2C8B}"/>
                                            </p:graphicEl>
                                          </p:spTgt>
                                        </p:tgtEl>
                                        <p:attrNameLst>
                                          <p:attrName>style.visibility</p:attrName>
                                        </p:attrNameLst>
                                      </p:cBhvr>
                                      <p:to>
                                        <p:strVal val="visible"/>
                                      </p:to>
                                    </p:set>
                                    <p:anim calcmode="lin" valueType="num">
                                      <p:cBhvr>
                                        <p:cTn id="35" dur="1000" fill="hold"/>
                                        <p:tgtEl>
                                          <p:spTgt spid="4">
                                            <p:graphicEl>
                                              <a:dgm id="{3D3579CD-7BE7-472F-80E3-F7B9AF3B2C8B}"/>
                                            </p:graphicEl>
                                          </p:spTgt>
                                        </p:tgtEl>
                                        <p:attrNameLst>
                                          <p:attrName>ppt_w</p:attrName>
                                        </p:attrNameLst>
                                      </p:cBhvr>
                                      <p:tavLst>
                                        <p:tav tm="0">
                                          <p:val>
                                            <p:strVal val="#ppt_w+.3"/>
                                          </p:val>
                                        </p:tav>
                                        <p:tav tm="100000">
                                          <p:val>
                                            <p:strVal val="#ppt_w"/>
                                          </p:val>
                                        </p:tav>
                                      </p:tavLst>
                                    </p:anim>
                                    <p:anim calcmode="lin" valueType="num">
                                      <p:cBhvr>
                                        <p:cTn id="36" dur="1000" fill="hold"/>
                                        <p:tgtEl>
                                          <p:spTgt spid="4">
                                            <p:graphicEl>
                                              <a:dgm id="{3D3579CD-7BE7-472F-80E3-F7B9AF3B2C8B}"/>
                                            </p:graphicEl>
                                          </p:spTgt>
                                        </p:tgtEl>
                                        <p:attrNameLst>
                                          <p:attrName>ppt_h</p:attrName>
                                        </p:attrNameLst>
                                      </p:cBhvr>
                                      <p:tavLst>
                                        <p:tav tm="0">
                                          <p:val>
                                            <p:strVal val="#ppt_h"/>
                                          </p:val>
                                        </p:tav>
                                        <p:tav tm="100000">
                                          <p:val>
                                            <p:strVal val="#ppt_h"/>
                                          </p:val>
                                        </p:tav>
                                      </p:tavLst>
                                    </p:anim>
                                    <p:animEffect transition="in" filter="fade">
                                      <p:cBhvr>
                                        <p:cTn id="37" dur="1000"/>
                                        <p:tgtEl>
                                          <p:spTgt spid="4">
                                            <p:graphicEl>
                                              <a:dgm id="{3D3579CD-7BE7-472F-80E3-F7B9AF3B2C8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643" y="381000"/>
            <a:ext cx="4895088" cy="944562"/>
          </a:xfrm>
        </p:spPr>
        <p:txBody>
          <a:bodyPr/>
          <a:lstStyle/>
          <a:p>
            <a:pPr algn="ctr"/>
            <a:r>
              <a:rPr lang="fa-IR" dirty="0" smtClean="0">
                <a:cs typeface="B Titr" panose="00000700000000000000" pitchFamily="2" charset="-78"/>
              </a:rPr>
              <a:t>انواع دارایی</a:t>
            </a:r>
            <a:endParaRPr lang="en-US" dirty="0">
              <a:cs typeface="B Titr" panose="00000700000000000000" pitchFamily="2" charset="-78"/>
            </a:endParaRPr>
          </a:p>
        </p:txBody>
      </p:sp>
      <p:sp>
        <p:nvSpPr>
          <p:cNvPr id="7" name="Freeform 6"/>
          <p:cNvSpPr/>
          <p:nvPr/>
        </p:nvSpPr>
        <p:spPr>
          <a:xfrm>
            <a:off x="996371" y="2260785"/>
            <a:ext cx="3698685" cy="583284"/>
          </a:xfrm>
          <a:custGeom>
            <a:avLst/>
            <a:gdLst>
              <a:gd name="connsiteX0" fmla="*/ 0 w 3698685"/>
              <a:gd name="connsiteY0" fmla="*/ 0 h 1372212"/>
              <a:gd name="connsiteX1" fmla="*/ 3698685 w 3698685"/>
              <a:gd name="connsiteY1" fmla="*/ 0 h 1372212"/>
              <a:gd name="connsiteX2" fmla="*/ 3698685 w 3698685"/>
              <a:gd name="connsiteY2" fmla="*/ 1372212 h 1372212"/>
              <a:gd name="connsiteX3" fmla="*/ 0 w 3698685"/>
              <a:gd name="connsiteY3" fmla="*/ 1372212 h 1372212"/>
              <a:gd name="connsiteX4" fmla="*/ 0 w 3698685"/>
              <a:gd name="connsiteY4" fmla="*/ 0 h 1372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8685" h="1372212">
                <a:moveTo>
                  <a:pt x="0" y="0"/>
                </a:moveTo>
                <a:lnTo>
                  <a:pt x="3698685" y="0"/>
                </a:lnTo>
                <a:lnTo>
                  <a:pt x="3698685" y="1372212"/>
                </a:lnTo>
                <a:lnTo>
                  <a:pt x="0" y="1372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142240" rIns="142240" bIns="0" numCol="1" spcCol="1270" anchor="t" anchorCtr="0">
            <a:noAutofit/>
          </a:bodyPr>
          <a:lstStyle/>
          <a:p>
            <a:pPr lvl="0" algn="r" defTabSz="889000" rtl="1">
              <a:lnSpc>
                <a:spcPct val="150000"/>
              </a:lnSpc>
              <a:spcBef>
                <a:spcPct val="0"/>
              </a:spcBef>
              <a:spcAft>
                <a:spcPct val="35000"/>
              </a:spcAft>
            </a:pPr>
            <a:r>
              <a:rPr lang="fa-IR" sz="1400" kern="1200" dirty="0" smtClean="0">
                <a:cs typeface="B Titr" pitchFamily="2" charset="-78"/>
              </a:rPr>
              <a:t>فروش اوراق گواهی سپرده ویژه سرمایه‌گذاری (عام)</a:t>
            </a:r>
            <a:endParaRPr lang="en-US" sz="1100" kern="1200" dirty="0">
              <a:cs typeface="B Zar" pitchFamily="2" charset="-78"/>
            </a:endParaRPr>
          </a:p>
        </p:txBody>
      </p:sp>
      <p:sp>
        <p:nvSpPr>
          <p:cNvPr id="9" name="Freeform 8"/>
          <p:cNvSpPr/>
          <p:nvPr/>
        </p:nvSpPr>
        <p:spPr>
          <a:xfrm>
            <a:off x="5214211" y="4120525"/>
            <a:ext cx="3698685" cy="1372212"/>
          </a:xfrm>
          <a:custGeom>
            <a:avLst/>
            <a:gdLst>
              <a:gd name="connsiteX0" fmla="*/ 0 w 3698685"/>
              <a:gd name="connsiteY0" fmla="*/ 0 h 1372212"/>
              <a:gd name="connsiteX1" fmla="*/ 3698685 w 3698685"/>
              <a:gd name="connsiteY1" fmla="*/ 0 h 1372212"/>
              <a:gd name="connsiteX2" fmla="*/ 3698685 w 3698685"/>
              <a:gd name="connsiteY2" fmla="*/ 1372212 h 1372212"/>
              <a:gd name="connsiteX3" fmla="*/ 0 w 3698685"/>
              <a:gd name="connsiteY3" fmla="*/ 1372212 h 1372212"/>
              <a:gd name="connsiteX4" fmla="*/ 0 w 3698685"/>
              <a:gd name="connsiteY4" fmla="*/ 0 h 1372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8685" h="1372212">
                <a:moveTo>
                  <a:pt x="0" y="0"/>
                </a:moveTo>
                <a:lnTo>
                  <a:pt x="3698685" y="0"/>
                </a:lnTo>
                <a:lnTo>
                  <a:pt x="3698685" y="1372212"/>
                </a:lnTo>
                <a:lnTo>
                  <a:pt x="0" y="1372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142240" rIns="142240" bIns="0" numCol="1" spcCol="1270" anchor="t" anchorCtr="0">
            <a:noAutofit/>
          </a:bodyPr>
          <a:lstStyle/>
          <a:p>
            <a:pPr lvl="0" algn="r" defTabSz="889000" rtl="1">
              <a:lnSpc>
                <a:spcPct val="150000"/>
              </a:lnSpc>
              <a:spcBef>
                <a:spcPct val="0"/>
              </a:spcBef>
              <a:spcAft>
                <a:spcPct val="35000"/>
              </a:spcAft>
            </a:pPr>
            <a:r>
              <a:rPr lang="fa-IR" sz="2000" kern="1200" dirty="0" smtClean="0">
                <a:cs typeface="B Titr" pitchFamily="2" charset="-78"/>
              </a:rPr>
              <a:t>دارایی </a:t>
            </a:r>
            <a:r>
              <a:rPr lang="fa-IR" sz="2000" dirty="0" smtClean="0">
                <a:cs typeface="B Titr" pitchFamily="2" charset="-78"/>
              </a:rPr>
              <a:t>واقعی</a:t>
            </a:r>
            <a:endParaRPr lang="en-US" sz="2000" kern="1200" dirty="0">
              <a:cs typeface="B Tit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ارزش آن ناشی از ویژگی‌های فیزیکی است.</a:t>
            </a:r>
            <a:endParaRPr lang="en-US" sz="1600" kern="1200" dirty="0">
              <a:cs typeface="B Za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مانند ساختمان، زمین، ماشین‌آلات</a:t>
            </a:r>
            <a:endParaRPr lang="en-US" sz="1600" kern="1200" dirty="0">
              <a:cs typeface="B Zar"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5358" y="1605541"/>
            <a:ext cx="3396389" cy="254401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106" y="2817753"/>
            <a:ext cx="3362325"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36659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par>
                                <p:cTn id="14" presetID="22" presetClass="entr" presetSubtype="4"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down)">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400800" cy="1173162"/>
          </a:xfrm>
        </p:spPr>
        <p:txBody>
          <a:bodyPr>
            <a:noAutofit/>
          </a:bodyPr>
          <a:lstStyle/>
          <a:p>
            <a:pPr algn="ctr"/>
            <a:r>
              <a:rPr lang="fa-IR" sz="3200" dirty="0">
                <a:cs typeface="B Titr" panose="00000700000000000000" pitchFamily="2" charset="-78"/>
              </a:rPr>
              <a:t>انواع ابزار مالی بر اساس </a:t>
            </a:r>
            <a:r>
              <a:rPr lang="fa-IR" sz="3200" dirty="0" smtClean="0">
                <a:cs typeface="B Titr" panose="00000700000000000000" pitchFamily="2" charset="-78"/>
              </a:rPr>
              <a:t>فاصله </a:t>
            </a:r>
            <a:r>
              <a:rPr lang="fa-IR" sz="3200" dirty="0">
                <a:cs typeface="B Titr" panose="00000700000000000000" pitchFamily="2" charset="-78"/>
              </a:rPr>
              <a:t>از دارایی‌های </a:t>
            </a:r>
            <a:r>
              <a:rPr lang="fa-IR" sz="3200" dirty="0" smtClean="0">
                <a:cs typeface="B Titr" panose="00000700000000000000" pitchFamily="2" charset="-78"/>
              </a:rPr>
              <a:t>واقعی</a:t>
            </a:r>
            <a:endParaRPr lang="en-US" sz="3200"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89966"/>
              </p:ext>
            </p:extLst>
          </p:nvPr>
        </p:nvGraphicFramePr>
        <p:xfrm>
          <a:off x="1219200" y="1600200"/>
          <a:ext cx="7239000" cy="375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49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graphicEl>
                                              <a:dgm id="{ECD7846C-9A90-4CD8-B4E6-C7C3D9AC94F0}"/>
                                            </p:graphicEl>
                                          </p:spTgt>
                                        </p:tgtEl>
                                        <p:attrNameLst>
                                          <p:attrName>style.visibility</p:attrName>
                                        </p:attrNameLst>
                                      </p:cBhvr>
                                      <p:to>
                                        <p:strVal val="visible"/>
                                      </p:to>
                                    </p:set>
                                    <p:animEffect transition="in" filter="fade">
                                      <p:cBhvr>
                                        <p:cTn id="7" dur="770" decel="100000"/>
                                        <p:tgtEl>
                                          <p:spTgt spid="4">
                                            <p:graphicEl>
                                              <a:dgm id="{ECD7846C-9A90-4CD8-B4E6-C7C3D9AC94F0}"/>
                                            </p:graphicEl>
                                          </p:spTgt>
                                        </p:tgtEl>
                                      </p:cBhvr>
                                    </p:animEffect>
                                    <p:animScale>
                                      <p:cBhvr>
                                        <p:cTn id="8" dur="770" decel="100000"/>
                                        <p:tgtEl>
                                          <p:spTgt spid="4">
                                            <p:graphicEl>
                                              <a:dgm id="{ECD7846C-9A90-4CD8-B4E6-C7C3D9AC94F0}"/>
                                            </p:graphicEl>
                                          </p:spTgt>
                                        </p:tgtEl>
                                      </p:cBhvr>
                                      <p:from x="10000" y="10000"/>
                                      <p:to x="200000" y="450000"/>
                                    </p:animScale>
                                    <p:animScale>
                                      <p:cBhvr>
                                        <p:cTn id="9" dur="1230" accel="100000" fill="hold">
                                          <p:stCondLst>
                                            <p:cond delay="770"/>
                                          </p:stCondLst>
                                        </p:cTn>
                                        <p:tgtEl>
                                          <p:spTgt spid="4">
                                            <p:graphicEl>
                                              <a:dgm id="{ECD7846C-9A90-4CD8-B4E6-C7C3D9AC94F0}"/>
                                            </p:graphicEl>
                                          </p:spTgt>
                                        </p:tgtEl>
                                      </p:cBhvr>
                                      <p:from x="200000" y="450000"/>
                                      <p:to x="100000" y="100000"/>
                                    </p:animScale>
                                    <p:set>
                                      <p:cBhvr>
                                        <p:cTn id="10" dur="770" fill="hold"/>
                                        <p:tgtEl>
                                          <p:spTgt spid="4">
                                            <p:graphicEl>
                                              <a:dgm id="{ECD7846C-9A90-4CD8-B4E6-C7C3D9AC94F0}"/>
                                            </p:graphicEl>
                                          </p:spTgt>
                                        </p:tgtEl>
                                        <p:attrNameLst>
                                          <p:attrName>ppt_x</p:attrName>
                                        </p:attrNameLst>
                                      </p:cBhvr>
                                      <p:to>
                                        <p:strVal val="(0.5)"/>
                                      </p:to>
                                    </p:set>
                                    <p:anim from="(0.5)" to="(#ppt_x)" calcmode="lin" valueType="num">
                                      <p:cBhvr>
                                        <p:cTn id="11" dur="1230" accel="100000" fill="hold">
                                          <p:stCondLst>
                                            <p:cond delay="770"/>
                                          </p:stCondLst>
                                        </p:cTn>
                                        <p:tgtEl>
                                          <p:spTgt spid="4">
                                            <p:graphicEl>
                                              <a:dgm id="{ECD7846C-9A90-4CD8-B4E6-C7C3D9AC94F0}"/>
                                            </p:graphicEl>
                                          </p:spTgt>
                                        </p:tgtEl>
                                        <p:attrNameLst>
                                          <p:attrName>ppt_x</p:attrName>
                                        </p:attrNameLst>
                                      </p:cBhvr>
                                    </p:anim>
                                    <p:set>
                                      <p:cBhvr>
                                        <p:cTn id="12" dur="770" fill="hold"/>
                                        <p:tgtEl>
                                          <p:spTgt spid="4">
                                            <p:graphicEl>
                                              <a:dgm id="{ECD7846C-9A90-4CD8-B4E6-C7C3D9AC94F0}"/>
                                            </p:graphicEl>
                                          </p:spTgt>
                                        </p:tgtEl>
                                        <p:attrNameLst>
                                          <p:attrName>ppt_y</p:attrName>
                                        </p:attrNameLst>
                                      </p:cBhvr>
                                      <p:to>
                                        <p:strVal val="(#ppt_y+0.4)"/>
                                      </p:to>
                                    </p:set>
                                    <p:anim from="(#ppt_y+0.4)" to="(#ppt_y)" calcmode="lin" valueType="num">
                                      <p:cBhvr>
                                        <p:cTn id="13" dur="1230" accel="100000" fill="hold">
                                          <p:stCondLst>
                                            <p:cond delay="770"/>
                                          </p:stCondLst>
                                        </p:cTn>
                                        <p:tgtEl>
                                          <p:spTgt spid="4">
                                            <p:graphicEl>
                                              <a:dgm id="{ECD7846C-9A90-4CD8-B4E6-C7C3D9AC94F0}"/>
                                            </p:graphic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
                                            <p:graphicEl>
                                              <a:dgm id="{CEF3AF31-221B-4BC7-A62E-09C49C577442}"/>
                                            </p:graphicEl>
                                          </p:spTgt>
                                        </p:tgtEl>
                                        <p:attrNameLst>
                                          <p:attrName>style.visibility</p:attrName>
                                        </p:attrNameLst>
                                      </p:cBhvr>
                                      <p:to>
                                        <p:strVal val="visible"/>
                                      </p:to>
                                    </p:set>
                                    <p:animEffect transition="in" filter="fade">
                                      <p:cBhvr>
                                        <p:cTn id="18" dur="770" decel="100000"/>
                                        <p:tgtEl>
                                          <p:spTgt spid="4">
                                            <p:graphicEl>
                                              <a:dgm id="{CEF3AF31-221B-4BC7-A62E-09C49C577442}"/>
                                            </p:graphicEl>
                                          </p:spTgt>
                                        </p:tgtEl>
                                      </p:cBhvr>
                                    </p:animEffect>
                                    <p:animScale>
                                      <p:cBhvr>
                                        <p:cTn id="19" dur="770" decel="100000"/>
                                        <p:tgtEl>
                                          <p:spTgt spid="4">
                                            <p:graphicEl>
                                              <a:dgm id="{CEF3AF31-221B-4BC7-A62E-09C49C577442}"/>
                                            </p:graphicEl>
                                          </p:spTgt>
                                        </p:tgtEl>
                                      </p:cBhvr>
                                      <p:from x="10000" y="10000"/>
                                      <p:to x="200000" y="450000"/>
                                    </p:animScale>
                                    <p:animScale>
                                      <p:cBhvr>
                                        <p:cTn id="20" dur="1230" accel="100000" fill="hold">
                                          <p:stCondLst>
                                            <p:cond delay="770"/>
                                          </p:stCondLst>
                                        </p:cTn>
                                        <p:tgtEl>
                                          <p:spTgt spid="4">
                                            <p:graphicEl>
                                              <a:dgm id="{CEF3AF31-221B-4BC7-A62E-09C49C577442}"/>
                                            </p:graphicEl>
                                          </p:spTgt>
                                        </p:tgtEl>
                                      </p:cBhvr>
                                      <p:from x="200000" y="450000"/>
                                      <p:to x="100000" y="100000"/>
                                    </p:animScale>
                                    <p:set>
                                      <p:cBhvr>
                                        <p:cTn id="21" dur="770" fill="hold"/>
                                        <p:tgtEl>
                                          <p:spTgt spid="4">
                                            <p:graphicEl>
                                              <a:dgm id="{CEF3AF31-221B-4BC7-A62E-09C49C577442}"/>
                                            </p:graphicEl>
                                          </p:spTgt>
                                        </p:tgtEl>
                                        <p:attrNameLst>
                                          <p:attrName>ppt_x</p:attrName>
                                        </p:attrNameLst>
                                      </p:cBhvr>
                                      <p:to>
                                        <p:strVal val="(0.5)"/>
                                      </p:to>
                                    </p:set>
                                    <p:anim from="(0.5)" to="(#ppt_x)" calcmode="lin" valueType="num">
                                      <p:cBhvr>
                                        <p:cTn id="22" dur="1230" accel="100000" fill="hold">
                                          <p:stCondLst>
                                            <p:cond delay="770"/>
                                          </p:stCondLst>
                                        </p:cTn>
                                        <p:tgtEl>
                                          <p:spTgt spid="4">
                                            <p:graphicEl>
                                              <a:dgm id="{CEF3AF31-221B-4BC7-A62E-09C49C577442}"/>
                                            </p:graphicEl>
                                          </p:spTgt>
                                        </p:tgtEl>
                                        <p:attrNameLst>
                                          <p:attrName>ppt_x</p:attrName>
                                        </p:attrNameLst>
                                      </p:cBhvr>
                                    </p:anim>
                                    <p:set>
                                      <p:cBhvr>
                                        <p:cTn id="23" dur="770" fill="hold"/>
                                        <p:tgtEl>
                                          <p:spTgt spid="4">
                                            <p:graphicEl>
                                              <a:dgm id="{CEF3AF31-221B-4BC7-A62E-09C49C577442}"/>
                                            </p:graphicEl>
                                          </p:spTgt>
                                        </p:tgtEl>
                                        <p:attrNameLst>
                                          <p:attrName>ppt_y</p:attrName>
                                        </p:attrNameLst>
                                      </p:cBhvr>
                                      <p:to>
                                        <p:strVal val="(#ppt_y+0.4)"/>
                                      </p:to>
                                    </p:set>
                                    <p:anim from="(#ppt_y+0.4)" to="(#ppt_y)" calcmode="lin" valueType="num">
                                      <p:cBhvr>
                                        <p:cTn id="24" dur="1230" accel="100000" fill="hold">
                                          <p:stCondLst>
                                            <p:cond delay="770"/>
                                          </p:stCondLst>
                                        </p:cTn>
                                        <p:tgtEl>
                                          <p:spTgt spid="4">
                                            <p:graphicEl>
                                              <a:dgm id="{CEF3AF31-221B-4BC7-A62E-09C49C577442}"/>
                                            </p:graphic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885688" cy="838200"/>
          </a:xfrm>
        </p:spPr>
        <p:txBody>
          <a:bodyPr/>
          <a:lstStyle/>
          <a:p>
            <a:pPr algn="ctr"/>
            <a:r>
              <a:rPr lang="fa-IR" dirty="0" smtClean="0">
                <a:cs typeface="B Titr" panose="00000700000000000000" pitchFamily="2" charset="-78"/>
              </a:rPr>
              <a:t>فاصله از دارایی‌های واقعی</a:t>
            </a:r>
            <a:endParaRPr lang="en-US" dirty="0">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01363608"/>
              </p:ext>
            </p:extLst>
          </p:nvPr>
        </p:nvGraphicFramePr>
        <p:xfrm>
          <a:off x="990600" y="1143000"/>
          <a:ext cx="7467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993348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graphicEl>
                                              <a:dgm id="{493E5567-6057-4643-9255-87BF5975CF6F}"/>
                                            </p:graphicEl>
                                          </p:spTgt>
                                        </p:tgtEl>
                                        <p:attrNameLst>
                                          <p:attrName>style.visibility</p:attrName>
                                        </p:attrNameLst>
                                      </p:cBhvr>
                                      <p:to>
                                        <p:strVal val="visible"/>
                                      </p:to>
                                    </p:set>
                                    <p:animEffect transition="in" filter="fade">
                                      <p:cBhvr>
                                        <p:cTn id="7" dur="1000"/>
                                        <p:tgtEl>
                                          <p:spTgt spid="6">
                                            <p:graphicEl>
                                              <a:dgm id="{493E5567-6057-4643-9255-87BF5975CF6F}"/>
                                            </p:graphicEl>
                                          </p:spTgt>
                                        </p:tgtEl>
                                      </p:cBhvr>
                                    </p:animEffect>
                                    <p:anim calcmode="lin" valueType="num">
                                      <p:cBhvr>
                                        <p:cTn id="8" dur="1000" fill="hold"/>
                                        <p:tgtEl>
                                          <p:spTgt spid="6">
                                            <p:graphicEl>
                                              <a:dgm id="{493E5567-6057-4643-9255-87BF5975CF6F}"/>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493E5567-6057-4643-9255-87BF5975CF6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E7E09280-0D0D-4F4A-8309-A5744362268C}"/>
                                            </p:graphicEl>
                                          </p:spTgt>
                                        </p:tgtEl>
                                        <p:attrNameLst>
                                          <p:attrName>style.visibility</p:attrName>
                                        </p:attrNameLst>
                                      </p:cBhvr>
                                      <p:to>
                                        <p:strVal val="visible"/>
                                      </p:to>
                                    </p:set>
                                    <p:animEffect transition="in" filter="fade">
                                      <p:cBhvr>
                                        <p:cTn id="14" dur="1000"/>
                                        <p:tgtEl>
                                          <p:spTgt spid="6">
                                            <p:graphicEl>
                                              <a:dgm id="{E7E09280-0D0D-4F4A-8309-A5744362268C}"/>
                                            </p:graphicEl>
                                          </p:spTgt>
                                        </p:tgtEl>
                                      </p:cBhvr>
                                    </p:animEffect>
                                    <p:anim calcmode="lin" valueType="num">
                                      <p:cBhvr>
                                        <p:cTn id="15" dur="1000" fill="hold"/>
                                        <p:tgtEl>
                                          <p:spTgt spid="6">
                                            <p:graphicEl>
                                              <a:dgm id="{E7E09280-0D0D-4F4A-8309-A5744362268C}"/>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E7E09280-0D0D-4F4A-8309-A5744362268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55BF6310-0B9A-42B5-BA66-241946464141}"/>
                                            </p:graphicEl>
                                          </p:spTgt>
                                        </p:tgtEl>
                                        <p:attrNameLst>
                                          <p:attrName>style.visibility</p:attrName>
                                        </p:attrNameLst>
                                      </p:cBhvr>
                                      <p:to>
                                        <p:strVal val="visible"/>
                                      </p:to>
                                    </p:set>
                                    <p:animEffect transition="in" filter="fade">
                                      <p:cBhvr>
                                        <p:cTn id="21" dur="1000"/>
                                        <p:tgtEl>
                                          <p:spTgt spid="6">
                                            <p:graphicEl>
                                              <a:dgm id="{55BF6310-0B9A-42B5-BA66-241946464141}"/>
                                            </p:graphicEl>
                                          </p:spTgt>
                                        </p:tgtEl>
                                      </p:cBhvr>
                                    </p:animEffect>
                                    <p:anim calcmode="lin" valueType="num">
                                      <p:cBhvr>
                                        <p:cTn id="22" dur="1000" fill="hold"/>
                                        <p:tgtEl>
                                          <p:spTgt spid="6">
                                            <p:graphicEl>
                                              <a:dgm id="{55BF6310-0B9A-42B5-BA66-241946464141}"/>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55BF6310-0B9A-42B5-BA66-24194646414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2E3149A8-C2CF-47DF-9F76-80B8801D0AEB}"/>
                                            </p:graphicEl>
                                          </p:spTgt>
                                        </p:tgtEl>
                                        <p:attrNameLst>
                                          <p:attrName>style.visibility</p:attrName>
                                        </p:attrNameLst>
                                      </p:cBhvr>
                                      <p:to>
                                        <p:strVal val="visible"/>
                                      </p:to>
                                    </p:set>
                                    <p:animEffect transition="in" filter="fade">
                                      <p:cBhvr>
                                        <p:cTn id="28" dur="1000"/>
                                        <p:tgtEl>
                                          <p:spTgt spid="6">
                                            <p:graphicEl>
                                              <a:dgm id="{2E3149A8-C2CF-47DF-9F76-80B8801D0AEB}"/>
                                            </p:graphicEl>
                                          </p:spTgt>
                                        </p:tgtEl>
                                      </p:cBhvr>
                                    </p:animEffect>
                                    <p:anim calcmode="lin" valueType="num">
                                      <p:cBhvr>
                                        <p:cTn id="29" dur="1000" fill="hold"/>
                                        <p:tgtEl>
                                          <p:spTgt spid="6">
                                            <p:graphicEl>
                                              <a:dgm id="{2E3149A8-C2CF-47DF-9F76-80B8801D0AEB}"/>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2E3149A8-C2CF-47DF-9F76-80B8801D0AEB}"/>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8E29C22E-E854-4B1A-8A82-0B460ECF992A}"/>
                                            </p:graphicEl>
                                          </p:spTgt>
                                        </p:tgtEl>
                                        <p:attrNameLst>
                                          <p:attrName>style.visibility</p:attrName>
                                        </p:attrNameLst>
                                      </p:cBhvr>
                                      <p:to>
                                        <p:strVal val="visible"/>
                                      </p:to>
                                    </p:set>
                                    <p:animEffect transition="in" filter="fade">
                                      <p:cBhvr>
                                        <p:cTn id="35" dur="1000"/>
                                        <p:tgtEl>
                                          <p:spTgt spid="6">
                                            <p:graphicEl>
                                              <a:dgm id="{8E29C22E-E854-4B1A-8A82-0B460ECF992A}"/>
                                            </p:graphicEl>
                                          </p:spTgt>
                                        </p:tgtEl>
                                      </p:cBhvr>
                                    </p:animEffect>
                                    <p:anim calcmode="lin" valueType="num">
                                      <p:cBhvr>
                                        <p:cTn id="36" dur="1000" fill="hold"/>
                                        <p:tgtEl>
                                          <p:spTgt spid="6">
                                            <p:graphicEl>
                                              <a:dgm id="{8E29C22E-E854-4B1A-8A82-0B460ECF992A}"/>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8E29C22E-E854-4B1A-8A82-0B460ECF992A}"/>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graphicEl>
                                              <a:dgm id="{2442CAD5-1DBE-4F0A-8541-11205C291536}"/>
                                            </p:graphicEl>
                                          </p:spTgt>
                                        </p:tgtEl>
                                        <p:attrNameLst>
                                          <p:attrName>style.visibility</p:attrName>
                                        </p:attrNameLst>
                                      </p:cBhvr>
                                      <p:to>
                                        <p:strVal val="visible"/>
                                      </p:to>
                                    </p:set>
                                    <p:animEffect transition="in" filter="fade">
                                      <p:cBhvr>
                                        <p:cTn id="42" dur="1000"/>
                                        <p:tgtEl>
                                          <p:spTgt spid="6">
                                            <p:graphicEl>
                                              <a:dgm id="{2442CAD5-1DBE-4F0A-8541-11205C291536}"/>
                                            </p:graphicEl>
                                          </p:spTgt>
                                        </p:tgtEl>
                                      </p:cBhvr>
                                    </p:animEffect>
                                    <p:anim calcmode="lin" valueType="num">
                                      <p:cBhvr>
                                        <p:cTn id="43" dur="1000" fill="hold"/>
                                        <p:tgtEl>
                                          <p:spTgt spid="6">
                                            <p:graphicEl>
                                              <a:dgm id="{2442CAD5-1DBE-4F0A-8541-11205C291536}"/>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2442CAD5-1DBE-4F0A-8541-11205C29153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153400" cy="1143000"/>
          </a:xfrm>
        </p:spPr>
        <p:txBody>
          <a:bodyPr>
            <a:noAutofit/>
          </a:bodyPr>
          <a:lstStyle/>
          <a:p>
            <a:pPr algn="ctr" rtl="1"/>
            <a:r>
              <a:rPr lang="fa-IR" sz="3200" dirty="0">
                <a:cs typeface="B Titr" panose="00000700000000000000" pitchFamily="2" charset="-78"/>
              </a:rPr>
              <a:t>نقش </a:t>
            </a:r>
            <a:r>
              <a:rPr lang="fa-IR" sz="3200" dirty="0" smtClean="0">
                <a:cs typeface="B Titr" panose="00000700000000000000" pitchFamily="2" charset="-78"/>
              </a:rPr>
              <a:t>ابزارهای مالی و نهادهای مالی</a:t>
            </a:r>
            <a:br>
              <a:rPr lang="fa-IR" sz="3200" dirty="0" smtClean="0">
                <a:cs typeface="B Titr" panose="00000700000000000000" pitchFamily="2" charset="-78"/>
              </a:rPr>
            </a:br>
            <a:r>
              <a:rPr lang="fa-IR" sz="3200" dirty="0" smtClean="0">
                <a:cs typeface="B Titr" panose="00000700000000000000" pitchFamily="2" charset="-78"/>
              </a:rPr>
              <a:t> ارائه‌کنندة ابزار (</a:t>
            </a:r>
            <a:r>
              <a:rPr lang="en-US" sz="3200" dirty="0" smtClean="0">
                <a:cs typeface="B Titr" panose="00000700000000000000" pitchFamily="2" charset="-78"/>
              </a:rPr>
              <a:t>I</a:t>
            </a:r>
            <a:r>
              <a:rPr lang="fa-IR" sz="3200" dirty="0" smtClean="0">
                <a:cs typeface="B Titr" panose="00000700000000000000" pitchFamily="2" charset="-78"/>
              </a:rPr>
              <a:t>)</a:t>
            </a:r>
            <a:endParaRPr lang="en-US" sz="3200" dirty="0">
              <a:cs typeface="B Titr"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5204992"/>
              </p:ext>
            </p:extLst>
          </p:nvPr>
        </p:nvGraphicFramePr>
        <p:xfrm>
          <a:off x="1143000" y="1295400"/>
          <a:ext cx="7315200" cy="436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21643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72311837"/>
              </p:ext>
            </p:extLst>
          </p:nvPr>
        </p:nvGraphicFramePr>
        <p:xfrm>
          <a:off x="1219200" y="1295400"/>
          <a:ext cx="7239000" cy="4441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990600" y="0"/>
            <a:ext cx="8153400" cy="1219200"/>
          </a:xfrm>
        </p:spPr>
        <p:txBody>
          <a:bodyPr>
            <a:noAutofit/>
          </a:bodyPr>
          <a:lstStyle/>
          <a:p>
            <a:pPr algn="ctr" rtl="1"/>
            <a:r>
              <a:rPr lang="fa-IR" sz="3600" dirty="0">
                <a:cs typeface="B Titr" panose="00000700000000000000" pitchFamily="2" charset="-78"/>
              </a:rPr>
              <a:t>نقش </a:t>
            </a:r>
            <a:r>
              <a:rPr lang="fa-IR" sz="3600" dirty="0" smtClean="0">
                <a:cs typeface="B Titr" panose="00000700000000000000" pitchFamily="2" charset="-78"/>
              </a:rPr>
              <a:t>ابزارهای مالی و نهادهای مالی</a:t>
            </a:r>
            <a:br>
              <a:rPr lang="fa-IR" sz="3600" dirty="0" smtClean="0">
                <a:cs typeface="B Titr" panose="00000700000000000000" pitchFamily="2" charset="-78"/>
              </a:rPr>
            </a:br>
            <a:r>
              <a:rPr lang="fa-IR" sz="3600" dirty="0" smtClean="0">
                <a:cs typeface="B Titr" panose="00000700000000000000" pitchFamily="2" charset="-78"/>
              </a:rPr>
              <a:t> ارائه‌کنندة ابزار (</a:t>
            </a:r>
            <a:r>
              <a:rPr lang="en-US" sz="3600" dirty="0" smtClean="0">
                <a:cs typeface="B Titr" panose="00000700000000000000" pitchFamily="2" charset="-78"/>
              </a:rPr>
              <a:t>II</a:t>
            </a:r>
            <a:r>
              <a:rPr lang="fa-IR" sz="3600" dirty="0" smtClean="0">
                <a:cs typeface="B Titr" panose="00000700000000000000" pitchFamily="2" charset="-78"/>
              </a:rPr>
              <a:t>)</a:t>
            </a:r>
            <a:endParaRPr lang="en-US" sz="3600" dirty="0">
              <a:cs typeface="B Titr" panose="00000700000000000000" pitchFamily="2" charset="-78"/>
            </a:endParaRPr>
          </a:p>
        </p:txBody>
      </p:sp>
    </p:spTree>
    <p:extLst>
      <p:ext uri="{BB962C8B-B14F-4D97-AF65-F5344CB8AC3E}">
        <p14:creationId xmlns:p14="http://schemas.microsoft.com/office/powerpoint/2010/main" val="1865813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498080" cy="1143000"/>
          </a:xfrm>
        </p:spPr>
        <p:txBody>
          <a:bodyPr>
            <a:normAutofit/>
          </a:bodyPr>
          <a:lstStyle/>
          <a:p>
            <a:pPr algn="ctr"/>
            <a:r>
              <a:rPr lang="fa-IR" sz="4000" dirty="0">
                <a:cs typeface="B Titr" panose="00000700000000000000" pitchFamily="2" charset="-78"/>
              </a:rPr>
              <a:t>کارکردهای اقتصادی بازارهای مالی</a:t>
            </a:r>
            <a:endParaRPr lang="en-US" sz="4000" dirty="0">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19748715"/>
              </p:ext>
            </p:extLst>
          </p:nvPr>
        </p:nvGraphicFramePr>
        <p:xfrm>
          <a:off x="1066800" y="1196975"/>
          <a:ext cx="7391400" cy="436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40833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eaLnBrk="1" fontAlgn="auto" hangingPunct="1">
              <a:spcAft>
                <a:spcPts val="0"/>
              </a:spcAft>
              <a:defRPr/>
            </a:pPr>
            <a:r>
              <a:rPr lang="fa-IR" b="1" dirty="0" smtClean="0">
                <a:cs typeface="B Nazanin" pitchFamily="2" charset="-78"/>
              </a:rPr>
              <a:t>نقش بازار سرمایه در شرایط فعلی</a:t>
            </a:r>
            <a:endParaRPr lang="en-US" b="1" dirty="0">
              <a:cs typeface="B Nazanin" pitchFamily="2" charset="-78"/>
            </a:endParaRPr>
          </a:p>
        </p:txBody>
      </p:sp>
      <p:sp>
        <p:nvSpPr>
          <p:cNvPr id="3" name="Content Placeholder 2"/>
          <p:cNvSpPr>
            <a:spLocks noGrp="1"/>
          </p:cNvSpPr>
          <p:nvPr>
            <p:ph sz="quarter" idx="1"/>
          </p:nvPr>
        </p:nvSpPr>
        <p:spPr>
          <a:xfrm>
            <a:off x="3276600" y="1438276"/>
            <a:ext cx="5334000" cy="4953000"/>
          </a:xfrm>
          <a:solidFill>
            <a:schemeClr val="bg1"/>
          </a:solidFill>
        </p:spPr>
        <p:txBody>
          <a:bodyPr>
            <a:normAutofit fontScale="85000" lnSpcReduction="20000"/>
          </a:bodyPr>
          <a:lstStyle/>
          <a:p>
            <a:pPr marL="0" indent="0" algn="just" rtl="1" eaLnBrk="1" fontAlgn="auto" hangingPunct="1">
              <a:spcAft>
                <a:spcPts val="0"/>
              </a:spcAft>
              <a:buFont typeface="Wingdings" pitchFamily="2" charset="2"/>
              <a:buNone/>
              <a:defRPr/>
            </a:pPr>
            <a:endParaRPr lang="fa-IR" sz="2800" dirty="0" smtClean="0">
              <a:cs typeface="B Nazanin" pitchFamily="2" charset="-78"/>
            </a:endParaRPr>
          </a:p>
          <a:p>
            <a:pPr algn="just" rtl="1" eaLnBrk="1" fontAlgn="auto" hangingPunct="1">
              <a:lnSpc>
                <a:spcPct val="170000"/>
              </a:lnSpc>
              <a:spcAft>
                <a:spcPts val="0"/>
              </a:spcAft>
              <a:defRPr/>
            </a:pPr>
            <a:r>
              <a:rPr lang="fa-IR" sz="2800" dirty="0" smtClean="0">
                <a:cs typeface="B Nazanin" pitchFamily="2" charset="-78"/>
              </a:rPr>
              <a:t>برای حفظ نقدینگی در بازار سرمایه و جلوگیری از مالی‌شدن اقتصاد، باید جلوی بازده نامعقول بازارهای سفته‌بازی (از جمله مسکن، طلا و ارز) گرفته شود.</a:t>
            </a:r>
          </a:p>
          <a:p>
            <a:pPr algn="just" rtl="1" eaLnBrk="1" fontAlgn="auto" hangingPunct="1">
              <a:lnSpc>
                <a:spcPct val="170000"/>
              </a:lnSpc>
              <a:spcAft>
                <a:spcPts val="0"/>
              </a:spcAft>
              <a:defRPr/>
            </a:pPr>
            <a:r>
              <a:rPr lang="fa-IR" sz="2800" dirty="0" smtClean="0">
                <a:cs typeface="B Nazanin" pitchFamily="2" charset="-78"/>
              </a:rPr>
              <a:t>در بلندمدت بازار ثانویه ظرفیت نگهداشت حجم نقدینگی را ندارد. به‌علاوه، منافع حاصل از بازار ثانویه به بخش واقعی اقتصاد و تولید منتقل نمی‌شود. بنابراین، باید راه‌کارهایی برای تقویت بازار  اولیه اتخاذ شود.</a:t>
            </a:r>
          </a:p>
          <a:p>
            <a:pPr marL="0" indent="0" algn="just" rtl="1" eaLnBrk="1" fontAlgn="auto" hangingPunct="1">
              <a:spcAft>
                <a:spcPts val="0"/>
              </a:spcAft>
              <a:buFont typeface="Wingdings" pitchFamily="2" charset="2"/>
              <a:buNone/>
              <a:defRPr/>
            </a:pPr>
            <a:endParaRPr lang="fa-IR" sz="2800" dirty="0" smtClean="0">
              <a:cs typeface="B Nazanin" pitchFamily="2" charset="-78"/>
            </a:endParaRPr>
          </a:p>
          <a:p>
            <a:pPr marL="274320" indent="-274320" algn="just" rtl="1" eaLnBrk="1" fontAlgn="auto" hangingPunct="1">
              <a:spcAft>
                <a:spcPts val="0"/>
              </a:spcAft>
              <a:buFont typeface="Wingdings"/>
              <a:buChar char=""/>
              <a:defRPr/>
            </a:pPr>
            <a:endParaRPr lang="fa-IR" sz="2800" dirty="0" smtClean="0">
              <a:cs typeface="B Nazanin" pitchFamily="2" charset="-78"/>
            </a:endParaRPr>
          </a:p>
          <a:p>
            <a:pPr marL="274320" indent="-274320" algn="just" rtl="1" eaLnBrk="1" fontAlgn="auto" hangingPunct="1">
              <a:spcAft>
                <a:spcPts val="0"/>
              </a:spcAft>
              <a:buFont typeface="Wingdings"/>
              <a:buChar char=""/>
              <a:defRPr/>
            </a:pPr>
            <a:endParaRPr lang="fa-IR" sz="2800" dirty="0" smtClean="0">
              <a:cs typeface="B Nazanin" pitchFamily="2" charset="-78"/>
            </a:endParaRPr>
          </a:p>
          <a:p>
            <a:pPr marL="274320" indent="-274320" algn="just" rtl="1" eaLnBrk="1" fontAlgn="auto" hangingPunct="1">
              <a:spcAft>
                <a:spcPts val="0"/>
              </a:spcAft>
              <a:buFont typeface="Wingdings"/>
              <a:buChar char=""/>
              <a:defRPr/>
            </a:pPr>
            <a:endParaRPr lang="en-US" sz="2800" dirty="0">
              <a:cs typeface="B Nazanin"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1" y="1895476"/>
            <a:ext cx="2286000" cy="43434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435126726"/>
      </p:ext>
    </p:extLst>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eaLnBrk="1" fontAlgn="auto" hangingPunct="1">
              <a:spcAft>
                <a:spcPts val="0"/>
              </a:spcAft>
              <a:defRPr/>
            </a:pPr>
            <a:r>
              <a:rPr lang="fa-IR" b="1" dirty="0" smtClean="0">
                <a:cs typeface="B Nazanin" pitchFamily="2" charset="-78"/>
              </a:rPr>
              <a:t>اقدامات انجام</a:t>
            </a:r>
            <a:r>
              <a:rPr lang="fa-IR" sz="2800" dirty="0">
                <a:cs typeface="B Nazanin" pitchFamily="2" charset="-78"/>
              </a:rPr>
              <a:t>‌</a:t>
            </a:r>
            <a:r>
              <a:rPr lang="fa-IR" b="1" dirty="0" smtClean="0">
                <a:cs typeface="B Nazanin" pitchFamily="2" charset="-78"/>
              </a:rPr>
              <a:t>شده در بازار اولیه</a:t>
            </a:r>
            <a:endParaRPr lang="en-US" b="1" dirty="0">
              <a:cs typeface="B Nazanin" pitchFamily="2" charset="-78"/>
            </a:endParaRPr>
          </a:p>
        </p:txBody>
      </p:sp>
      <p:sp>
        <p:nvSpPr>
          <p:cNvPr id="3" name="Content Placeholder 2"/>
          <p:cNvSpPr>
            <a:spLocks noGrp="1"/>
          </p:cNvSpPr>
          <p:nvPr>
            <p:ph sz="quarter" idx="1"/>
          </p:nvPr>
        </p:nvSpPr>
        <p:spPr>
          <a:xfrm>
            <a:off x="3886200" y="1524000"/>
            <a:ext cx="4953000" cy="4724400"/>
          </a:xfrm>
          <a:solidFill>
            <a:schemeClr val="bg1"/>
          </a:solidFill>
        </p:spPr>
        <p:txBody>
          <a:bodyPr>
            <a:normAutofit fontScale="85000" lnSpcReduction="20000"/>
          </a:bodyPr>
          <a:lstStyle/>
          <a:p>
            <a:pPr marL="0" indent="0" algn="just" rtl="1" eaLnBrk="1" fontAlgn="auto" hangingPunct="1">
              <a:lnSpc>
                <a:spcPct val="120000"/>
              </a:lnSpc>
              <a:spcAft>
                <a:spcPts val="0"/>
              </a:spcAft>
              <a:buFont typeface="Wingdings" pitchFamily="2" charset="2"/>
              <a:buNone/>
              <a:defRPr/>
            </a:pPr>
            <a:endParaRPr lang="en-US" sz="2800" dirty="0" smtClean="0">
              <a:cs typeface="B Nazanin" pitchFamily="2" charset="-78"/>
            </a:endParaRPr>
          </a:p>
          <a:p>
            <a:pPr algn="just" rtl="1" eaLnBrk="1" fontAlgn="auto" hangingPunct="1">
              <a:lnSpc>
                <a:spcPct val="120000"/>
              </a:lnSpc>
              <a:spcAft>
                <a:spcPts val="0"/>
              </a:spcAft>
              <a:defRPr/>
            </a:pPr>
            <a:r>
              <a:rPr lang="fa-IR" sz="2800" dirty="0" smtClean="0">
                <a:cs typeface="B Nazanin" pitchFamily="2" charset="-78"/>
              </a:rPr>
              <a:t>بازار سرمایه در سال‌های اخیر به انتشار اسناد خزانۀ اسلامی اقدام</a:t>
            </a:r>
            <a:r>
              <a:rPr lang="da-DK" sz="2800" dirty="0" smtClean="0">
                <a:cs typeface="B Nazanin" pitchFamily="2" charset="-78"/>
              </a:rPr>
              <a:t> </a:t>
            </a:r>
            <a:r>
              <a:rPr lang="fa-IR" sz="2800" dirty="0" smtClean="0">
                <a:cs typeface="B Nazanin" pitchFamily="2" charset="-78"/>
              </a:rPr>
              <a:t>کرده است. </a:t>
            </a:r>
            <a:endParaRPr lang="fa-IR" sz="2800" dirty="0">
              <a:cs typeface="B Nazanin" pitchFamily="2" charset="-78"/>
            </a:endParaRPr>
          </a:p>
          <a:p>
            <a:pPr algn="just" rtl="1" eaLnBrk="1" fontAlgn="auto" hangingPunct="1">
              <a:lnSpc>
                <a:spcPct val="120000"/>
              </a:lnSpc>
              <a:spcAft>
                <a:spcPts val="0"/>
              </a:spcAft>
              <a:defRPr/>
            </a:pPr>
            <a:r>
              <a:rPr lang="fa-IR" sz="2800" dirty="0" smtClean="0">
                <a:cs typeface="B Nazanin" pitchFamily="2" charset="-78"/>
              </a:rPr>
              <a:t>این اسناد بدون کوپن هستند و نرخ سود آن‌ها با تنزیل قیمت در بازار تعیین می‌شود. </a:t>
            </a:r>
          </a:p>
          <a:p>
            <a:pPr algn="just" rtl="1" eaLnBrk="1" fontAlgn="auto" hangingPunct="1">
              <a:lnSpc>
                <a:spcPct val="120000"/>
              </a:lnSpc>
              <a:spcAft>
                <a:spcPts val="0"/>
              </a:spcAft>
              <a:defRPr/>
            </a:pPr>
            <a:r>
              <a:rPr lang="fa-IR" sz="2800" dirty="0" smtClean="0">
                <a:cs typeface="B Nazanin" pitchFamily="2" charset="-78"/>
              </a:rPr>
              <a:t>اگر بانک مرکزی عملیات بازار آزاد را آغاز کند و دولت بدهی‌های خود را فقط از طریق اسناد خزانۀ اسلامی منتشر کند، بازار می‌تواند نرخ این اسناد را به‌عنوان نرخ بدون ریسک در نظر بگیرد. </a:t>
            </a:r>
          </a:p>
          <a:p>
            <a:pPr algn="just" rtl="1" eaLnBrk="1" fontAlgn="auto" hangingPunct="1">
              <a:lnSpc>
                <a:spcPct val="120000"/>
              </a:lnSpc>
              <a:spcAft>
                <a:spcPts val="0"/>
              </a:spcAft>
              <a:defRPr/>
            </a:pPr>
            <a:r>
              <a:rPr lang="fa-IR" sz="2800" dirty="0" smtClean="0">
                <a:cs typeface="B Nazanin" pitchFamily="2" charset="-78"/>
              </a:rPr>
              <a:t>تعیین صحیح این نرخ از نظر فعالان بازارهای مالی بسیار حائز اهمیت است.</a:t>
            </a:r>
          </a:p>
          <a:p>
            <a:pPr algn="just" rtl="1" eaLnBrk="1" fontAlgn="auto" hangingPunct="1">
              <a:lnSpc>
                <a:spcPct val="120000"/>
              </a:lnSpc>
              <a:spcAft>
                <a:spcPts val="0"/>
              </a:spcAft>
              <a:defRPr/>
            </a:pPr>
            <a:endParaRPr lang="fa-IR" sz="2800" dirty="0" smtClean="0">
              <a:cs typeface="B Nazanin" pitchFamily="2" charset="-78"/>
            </a:endParaRPr>
          </a:p>
          <a:p>
            <a:pPr marL="0" indent="0" algn="just" rtl="1" eaLnBrk="1" fontAlgn="auto" hangingPunct="1">
              <a:lnSpc>
                <a:spcPct val="120000"/>
              </a:lnSpc>
              <a:spcAft>
                <a:spcPts val="0"/>
              </a:spcAft>
              <a:buFont typeface="Wingdings" pitchFamily="2" charset="2"/>
              <a:buNone/>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en-US" sz="2800" dirty="0">
              <a:cs typeface="B Nazanin" pitchFamily="2" charset="-78"/>
            </a:endParaRPr>
          </a:p>
        </p:txBody>
      </p:sp>
      <p:pic>
        <p:nvPicPr>
          <p:cNvPr id="1126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0"/>
            <a:ext cx="266223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09679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eaLnBrk="1" fontAlgn="auto" hangingPunct="1">
              <a:spcAft>
                <a:spcPts val="0"/>
              </a:spcAft>
              <a:defRPr/>
            </a:pPr>
            <a:r>
              <a:rPr lang="fa-IR" b="1" dirty="0" smtClean="0">
                <a:cs typeface="B Nazanin" pitchFamily="2" charset="-78"/>
              </a:rPr>
              <a:t>راه</a:t>
            </a:r>
            <a:r>
              <a:rPr lang="fa-IR" sz="3200" b="1" dirty="0">
                <a:cs typeface="B Nazanin" pitchFamily="2" charset="-78"/>
              </a:rPr>
              <a:t>‌</a:t>
            </a:r>
            <a:r>
              <a:rPr lang="fa-IR" b="1" dirty="0" smtClean="0">
                <a:cs typeface="B Nazanin" pitchFamily="2" charset="-78"/>
              </a:rPr>
              <a:t>کارهای تقویت بازار اولیه</a:t>
            </a:r>
            <a:endParaRPr lang="en-US" b="1" dirty="0">
              <a:cs typeface="B Nazanin" pitchFamily="2" charset="-78"/>
            </a:endParaRPr>
          </a:p>
        </p:txBody>
      </p:sp>
      <p:sp>
        <p:nvSpPr>
          <p:cNvPr id="3" name="Content Placeholder 2"/>
          <p:cNvSpPr>
            <a:spLocks noGrp="1"/>
          </p:cNvSpPr>
          <p:nvPr>
            <p:ph sz="quarter" idx="1"/>
          </p:nvPr>
        </p:nvSpPr>
        <p:spPr>
          <a:xfrm>
            <a:off x="3810000" y="1524000"/>
            <a:ext cx="4953000" cy="4724400"/>
          </a:xfrm>
          <a:solidFill>
            <a:schemeClr val="bg1"/>
          </a:solidFill>
        </p:spPr>
        <p:txBody>
          <a:bodyPr>
            <a:normAutofit fontScale="62500" lnSpcReduction="20000"/>
          </a:bodyPr>
          <a:lstStyle/>
          <a:p>
            <a:pPr marL="0" indent="0" algn="just" rtl="1" eaLnBrk="1" fontAlgn="auto" hangingPunct="1">
              <a:lnSpc>
                <a:spcPct val="120000"/>
              </a:lnSpc>
              <a:spcAft>
                <a:spcPts val="0"/>
              </a:spcAft>
              <a:buFont typeface="Wingdings" pitchFamily="2" charset="2"/>
              <a:buNone/>
              <a:defRPr/>
            </a:pPr>
            <a:endParaRPr lang="en-US" sz="2800" dirty="0" smtClean="0">
              <a:cs typeface="B Nazanin" pitchFamily="2" charset="-78"/>
            </a:endParaRPr>
          </a:p>
          <a:p>
            <a:pPr algn="just" rtl="1" eaLnBrk="1" fontAlgn="auto" hangingPunct="1">
              <a:lnSpc>
                <a:spcPct val="120000"/>
              </a:lnSpc>
              <a:spcAft>
                <a:spcPts val="0"/>
              </a:spcAft>
              <a:defRPr/>
            </a:pPr>
            <a:r>
              <a:rPr lang="fa-IR" sz="2800" dirty="0" smtClean="0">
                <a:cs typeface="B Nazanin" pitchFamily="2" charset="-78"/>
              </a:rPr>
              <a:t>خصوصی‌سازی شرکت‌های دولتی باقی‌مانده که هنوز میلیاردها دلار ارزش دارد.</a:t>
            </a:r>
          </a:p>
          <a:p>
            <a:pPr algn="just" rtl="1" eaLnBrk="1" fontAlgn="auto" hangingPunct="1">
              <a:lnSpc>
                <a:spcPct val="120000"/>
              </a:lnSpc>
              <a:spcAft>
                <a:spcPts val="0"/>
              </a:spcAft>
              <a:defRPr/>
            </a:pPr>
            <a:r>
              <a:rPr lang="fa-IR" sz="2800" dirty="0" smtClean="0">
                <a:cs typeface="B Nazanin" pitchFamily="2" charset="-78"/>
              </a:rPr>
              <a:t>واگذاری سهام مازاد 51% توسط هلدینگ</a:t>
            </a:r>
            <a:r>
              <a:rPr lang="fa-IR" sz="2800" dirty="0">
                <a:cs typeface="B Nazanin" pitchFamily="2" charset="-78"/>
              </a:rPr>
              <a:t>‌</a:t>
            </a:r>
            <a:r>
              <a:rPr lang="fa-IR" sz="2800" dirty="0" smtClean="0">
                <a:cs typeface="B Nazanin" pitchFamily="2" charset="-78"/>
              </a:rPr>
              <a:t>ها.</a:t>
            </a:r>
          </a:p>
          <a:p>
            <a:pPr algn="just" rtl="1" eaLnBrk="1" fontAlgn="auto" hangingPunct="1">
              <a:lnSpc>
                <a:spcPct val="120000"/>
              </a:lnSpc>
              <a:spcAft>
                <a:spcPts val="0"/>
              </a:spcAft>
              <a:defRPr/>
            </a:pPr>
            <a:r>
              <a:rPr lang="fa-IR" sz="2800" dirty="0" smtClean="0">
                <a:cs typeface="B Nazanin" pitchFamily="2" charset="-78"/>
              </a:rPr>
              <a:t>تشویق بخش خصوصی واقعی برای انتشار اوراق بهادار عمومی.</a:t>
            </a:r>
          </a:p>
          <a:p>
            <a:pPr algn="just" rtl="1" eaLnBrk="1" fontAlgn="auto" hangingPunct="1">
              <a:lnSpc>
                <a:spcPct val="120000"/>
              </a:lnSpc>
              <a:spcAft>
                <a:spcPts val="0"/>
              </a:spcAft>
              <a:defRPr/>
            </a:pPr>
            <a:r>
              <a:rPr lang="fa-IR" sz="2800" dirty="0" smtClean="0">
                <a:cs typeface="B Nazanin" pitchFamily="2" charset="-78"/>
              </a:rPr>
              <a:t>تأمین مالی پروژه‌ها به کمک ابزارهای مالی جدید مثل صندوق زمین و ساختمان.</a:t>
            </a:r>
          </a:p>
          <a:p>
            <a:pPr algn="just" rtl="1" eaLnBrk="1" fontAlgn="auto" hangingPunct="1">
              <a:lnSpc>
                <a:spcPct val="120000"/>
              </a:lnSpc>
              <a:spcAft>
                <a:spcPts val="0"/>
              </a:spcAft>
              <a:defRPr/>
            </a:pPr>
            <a:r>
              <a:rPr lang="fa-IR" sz="2800" dirty="0" smtClean="0">
                <a:cs typeface="B Nazanin" pitchFamily="2" charset="-78"/>
              </a:rPr>
              <a:t>انتشار اوراق بهادار برای تأمین مالی سرمایه در گردش شرکت‌ها (اوراق بهره‌برداری).</a:t>
            </a:r>
          </a:p>
          <a:p>
            <a:pPr algn="just" rtl="1" eaLnBrk="1" fontAlgn="auto" hangingPunct="1">
              <a:lnSpc>
                <a:spcPct val="120000"/>
              </a:lnSpc>
              <a:spcAft>
                <a:spcPts val="0"/>
              </a:spcAft>
              <a:defRPr/>
            </a:pPr>
            <a:r>
              <a:rPr lang="fa-IR" sz="2800" dirty="0" smtClean="0">
                <a:cs typeface="B Nazanin" pitchFamily="2" charset="-78"/>
              </a:rPr>
              <a:t>آزادسازی نرخ‌های بهره و تعیین نرخ بهرۀ واقعی برای اوراق با درآمد ثابت (</a:t>
            </a:r>
            <a:r>
              <a:rPr lang="da-DK" sz="2800" dirty="0" smtClean="0">
                <a:cs typeface="B Nazanin" pitchFamily="2" charset="-78"/>
              </a:rPr>
              <a:t>fixed income</a:t>
            </a:r>
            <a:r>
              <a:rPr lang="fa-IR" sz="2800" dirty="0" smtClean="0">
                <a:cs typeface="B Nazanin" pitchFamily="2" charset="-78"/>
              </a:rPr>
              <a:t>).</a:t>
            </a:r>
          </a:p>
          <a:p>
            <a:pPr algn="just" rtl="1" eaLnBrk="1" fontAlgn="auto" hangingPunct="1">
              <a:lnSpc>
                <a:spcPct val="120000"/>
              </a:lnSpc>
              <a:spcAft>
                <a:spcPts val="0"/>
              </a:spcAft>
              <a:defRPr/>
            </a:pPr>
            <a:r>
              <a:rPr lang="fa-IR" sz="2800" dirty="0" smtClean="0">
                <a:cs typeface="B Nazanin" pitchFamily="2" charset="-78"/>
              </a:rPr>
              <a:t>انتشار اوراق به صورت ترکیبی از نرخ قطعی و علی‌الحساب. </a:t>
            </a:r>
          </a:p>
          <a:p>
            <a:pPr algn="just" rtl="1" eaLnBrk="1" fontAlgn="auto" hangingPunct="1">
              <a:lnSpc>
                <a:spcPct val="120000"/>
              </a:lnSpc>
              <a:spcAft>
                <a:spcPts val="0"/>
              </a:spcAft>
              <a:defRPr/>
            </a:pPr>
            <a:endParaRPr lang="fa-IR" sz="2800" dirty="0" smtClean="0">
              <a:cs typeface="B Nazanin" pitchFamily="2" charset="-78"/>
            </a:endParaRPr>
          </a:p>
          <a:p>
            <a:pPr marL="0" indent="0" algn="just" rtl="1" eaLnBrk="1" fontAlgn="auto" hangingPunct="1">
              <a:lnSpc>
                <a:spcPct val="120000"/>
              </a:lnSpc>
              <a:spcAft>
                <a:spcPts val="0"/>
              </a:spcAft>
              <a:buFont typeface="Wingdings" pitchFamily="2" charset="2"/>
              <a:buNone/>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fa-IR" sz="2800" dirty="0" smtClean="0">
              <a:cs typeface="B Nazanin" pitchFamily="2" charset="-78"/>
            </a:endParaRPr>
          </a:p>
          <a:p>
            <a:pPr marL="274320" indent="-274320" algn="just" rtl="1" eaLnBrk="1" fontAlgn="auto" hangingPunct="1">
              <a:lnSpc>
                <a:spcPct val="120000"/>
              </a:lnSpc>
              <a:spcAft>
                <a:spcPts val="0"/>
              </a:spcAft>
              <a:buFont typeface="Wingdings"/>
              <a:buChar char=""/>
              <a:defRPr/>
            </a:pPr>
            <a:endParaRPr lang="en-US" sz="2800" dirty="0">
              <a:cs typeface="B Nazanin" pitchFamily="2" charset="-78"/>
            </a:endParaRPr>
          </a:p>
        </p:txBody>
      </p:sp>
      <p:pic>
        <p:nvPicPr>
          <p:cNvPr id="1024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2514600" cy="45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277069"/>
      </p:ext>
    </p:extLst>
  </p:cSld>
  <p:clrMapOvr>
    <a:masterClrMapping/>
  </p:clrMapOvr>
  <p:transition spd="slow">
    <p:wheel spokes="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524000" y="685800"/>
            <a:ext cx="6705600" cy="4862870"/>
          </a:xfrm>
          <a:prstGeom prst="rect">
            <a:avLst/>
          </a:prstGeom>
          <a:noFill/>
        </p:spPr>
        <p:txBody>
          <a:bodyPr wrap="square" rtlCol="0">
            <a:spAutoFit/>
          </a:bodyPr>
          <a:lstStyle/>
          <a:p>
            <a:pPr algn="just" rtl="1">
              <a:lnSpc>
                <a:spcPct val="200000"/>
              </a:lnSpc>
            </a:pPr>
            <a:r>
              <a:rPr lang="fa-IR" b="1" dirty="0" smtClean="0">
                <a:solidFill>
                  <a:schemeClr val="accent5">
                    <a:lumMod val="75000"/>
                  </a:schemeClr>
                </a:solidFill>
                <a:cs typeface="B Titr" pitchFamily="2" charset="-78"/>
              </a:rPr>
              <a:t>توسعه در شرایط رکود تورمی بکارگیری ابزارهای مالی مختلف توسط دولت‌ها و نهادهای عمومی را می‌طلبد، به‌ویژه آن‌که تنگنای اعتباری (عدم دسترسی به منابع کافی) نیز داریم:</a:t>
            </a:r>
          </a:p>
          <a:p>
            <a:pPr marL="742950" indent="-342900" algn="r" rtl="1">
              <a:lnSpc>
                <a:spcPct val="200000"/>
              </a:lnSpc>
              <a:buFont typeface="Wingdings" panose="05000000000000000000" pitchFamily="2" charset="2"/>
              <a:buChar char="v"/>
            </a:pPr>
            <a:r>
              <a:rPr lang="fa-IR" b="1" dirty="0" smtClean="0">
                <a:solidFill>
                  <a:schemeClr val="accent5">
                    <a:lumMod val="75000"/>
                  </a:schemeClr>
                </a:solidFill>
                <a:cs typeface="B Titr" pitchFamily="2" charset="-78"/>
              </a:rPr>
              <a:t>تسهیلات دولتی و عمومی</a:t>
            </a:r>
          </a:p>
          <a:p>
            <a:pPr marL="742950" indent="-342900" algn="r" rtl="1">
              <a:lnSpc>
                <a:spcPct val="200000"/>
              </a:lnSpc>
              <a:buFont typeface="Wingdings" panose="05000000000000000000" pitchFamily="2" charset="2"/>
              <a:buChar char="v"/>
            </a:pPr>
            <a:r>
              <a:rPr lang="fa-IR" b="1" dirty="0" smtClean="0">
                <a:solidFill>
                  <a:schemeClr val="accent5">
                    <a:lumMod val="75000"/>
                  </a:schemeClr>
                </a:solidFill>
                <a:cs typeface="B Titr" pitchFamily="2" charset="-78"/>
              </a:rPr>
              <a:t>حق مالی دولتی و عمومی</a:t>
            </a:r>
          </a:p>
          <a:p>
            <a:pPr marL="742950" indent="-342900" algn="r" rtl="1">
              <a:lnSpc>
                <a:spcPct val="200000"/>
              </a:lnSpc>
              <a:buFont typeface="Wingdings" panose="05000000000000000000" pitchFamily="2" charset="2"/>
              <a:buChar char="v"/>
            </a:pPr>
            <a:r>
              <a:rPr lang="fa-IR" b="1" dirty="0" smtClean="0">
                <a:solidFill>
                  <a:schemeClr val="accent5">
                    <a:lumMod val="75000"/>
                  </a:schemeClr>
                </a:solidFill>
                <a:cs typeface="B Titr" pitchFamily="2" charset="-78"/>
              </a:rPr>
              <a:t>سرمایة مخاطره‌پذیر</a:t>
            </a:r>
          </a:p>
          <a:p>
            <a:pPr marL="742950" indent="-342900" algn="r" rtl="1">
              <a:lnSpc>
                <a:spcPct val="200000"/>
              </a:lnSpc>
              <a:buFont typeface="Wingdings" panose="05000000000000000000" pitchFamily="2" charset="2"/>
              <a:buChar char="v"/>
            </a:pPr>
            <a:r>
              <a:rPr lang="fa-IR" b="1" dirty="0" smtClean="0">
                <a:solidFill>
                  <a:schemeClr val="accent5">
                    <a:lumMod val="75000"/>
                  </a:schemeClr>
                </a:solidFill>
                <a:cs typeface="B Titr" pitchFamily="2" charset="-78"/>
              </a:rPr>
              <a:t>اعطای تضامین اعتباری</a:t>
            </a:r>
          </a:p>
          <a:p>
            <a:pPr marL="285750" indent="-285750" algn="r" rtl="1">
              <a:lnSpc>
                <a:spcPct val="200000"/>
              </a:lnSpc>
              <a:buFont typeface="Wingdings" panose="05000000000000000000" pitchFamily="2" charset="2"/>
              <a:buChar char="v"/>
            </a:pPr>
            <a:endParaRPr lang="fa-IR" sz="1050" b="1" dirty="0">
              <a:solidFill>
                <a:schemeClr val="accent5">
                  <a:lumMod val="75000"/>
                </a:schemeClr>
              </a:solidFill>
              <a:cs typeface="B Titr" pitchFamily="2" charset="-78"/>
            </a:endParaRPr>
          </a:p>
          <a:p>
            <a:pPr algn="r" rtl="1">
              <a:lnSpc>
                <a:spcPct val="200000"/>
              </a:lnSpc>
            </a:pPr>
            <a:r>
              <a:rPr lang="fa-IR" b="1" dirty="0" smtClean="0">
                <a:solidFill>
                  <a:schemeClr val="accent5">
                    <a:lumMod val="75000"/>
                  </a:schemeClr>
                </a:solidFill>
                <a:cs typeface="B Titr" pitchFamily="2" charset="-78"/>
              </a:rPr>
              <a:t>به کارگیری ابزارهای مالی برای تحریک و سرعت‌بخشی به توسعة اقتصادی</a:t>
            </a:r>
            <a:endParaRPr lang="en-US" b="1" dirty="0">
              <a:solidFill>
                <a:schemeClr val="accent5">
                  <a:lumMod val="75000"/>
                </a:schemeClr>
              </a:solidFill>
              <a:cs typeface="B Titr" pitchFamily="2" charset="-78"/>
            </a:endParaRPr>
          </a:p>
        </p:txBody>
      </p:sp>
    </p:spTree>
    <p:extLst>
      <p:ext uri="{BB962C8B-B14F-4D97-AF65-F5344CB8AC3E}">
        <p14:creationId xmlns:p14="http://schemas.microsoft.com/office/powerpoint/2010/main" val="360359408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2148036"/>
            <a:ext cx="5257800" cy="1938992"/>
          </a:xfrm>
          <a:prstGeom prst="rect">
            <a:avLst/>
          </a:prstGeom>
          <a:noFill/>
        </p:spPr>
        <p:txBody>
          <a:bodyPr wrap="square" rtlCol="0">
            <a:spAutoFit/>
          </a:bodyPr>
          <a:lstStyle/>
          <a:p>
            <a:pPr marL="342900" indent="-342900" algn="r" rtl="1">
              <a:lnSpc>
                <a:spcPct val="150000"/>
              </a:lnSpc>
              <a:buFont typeface="Arial" panose="020B0604020202020204" pitchFamily="34" charset="0"/>
              <a:buChar char="•"/>
            </a:pPr>
            <a:r>
              <a:rPr lang="fa-IR" sz="2000" b="1" dirty="0" smtClean="0">
                <a:solidFill>
                  <a:srgbClr val="7030A0"/>
                </a:solidFill>
                <a:cs typeface="B Zar" pitchFamily="2" charset="-78"/>
              </a:rPr>
              <a:t>«هزینه‌های ریخته» کم‌تر (مثال کمک به </a:t>
            </a:r>
            <a:r>
              <a:rPr lang="en-US" sz="2000" b="1" dirty="0" smtClean="0">
                <a:solidFill>
                  <a:srgbClr val="7030A0"/>
                </a:solidFill>
                <a:cs typeface="B Zar" pitchFamily="2" charset="-78"/>
              </a:rPr>
              <a:t>SMEs</a:t>
            </a:r>
            <a:r>
              <a:rPr lang="fa-IR" sz="2000" b="1" dirty="0" smtClean="0">
                <a:solidFill>
                  <a:srgbClr val="7030A0"/>
                </a:solidFill>
                <a:cs typeface="B Zar" pitchFamily="2" charset="-78"/>
              </a:rPr>
              <a:t>)</a:t>
            </a:r>
          </a:p>
          <a:p>
            <a:pPr marL="342900" indent="-342900" algn="r" rtl="1">
              <a:lnSpc>
                <a:spcPct val="150000"/>
              </a:lnSpc>
              <a:buFont typeface="Arial" panose="020B0604020202020204" pitchFamily="34" charset="0"/>
              <a:buChar char="•"/>
            </a:pPr>
            <a:r>
              <a:rPr lang="fa-IR" sz="2000" b="1" dirty="0" smtClean="0">
                <a:solidFill>
                  <a:srgbClr val="7030A0"/>
                </a:solidFill>
                <a:cs typeface="B Zar" pitchFamily="2" charset="-78"/>
              </a:rPr>
              <a:t>بازارمحور و از نظر هزینه‌بری مؤثرتر (هزینه‌های کمتر) [به دلیل ضرورت بازپرداخت]</a:t>
            </a:r>
          </a:p>
          <a:p>
            <a:pPr marL="342900" indent="-342900" algn="r" rtl="1">
              <a:lnSpc>
                <a:spcPct val="150000"/>
              </a:lnSpc>
              <a:buFont typeface="Arial" panose="020B0604020202020204" pitchFamily="34" charset="0"/>
              <a:buChar char="•"/>
            </a:pPr>
            <a:r>
              <a:rPr lang="fa-IR" sz="2000" b="1" dirty="0" smtClean="0">
                <a:solidFill>
                  <a:srgbClr val="7030A0"/>
                </a:solidFill>
                <a:cs typeface="B Zar" pitchFamily="2" charset="-78"/>
              </a:rPr>
              <a:t>اهرم برای تأمین منابع از بخش خصوصی</a:t>
            </a:r>
            <a:endParaRPr lang="en-US" sz="2000" b="1" dirty="0">
              <a:solidFill>
                <a:srgbClr val="7030A0"/>
              </a:solidFill>
              <a:cs typeface="B Zar" pitchFamily="2" charset="-78"/>
            </a:endParaRPr>
          </a:p>
        </p:txBody>
      </p:sp>
      <p:sp>
        <p:nvSpPr>
          <p:cNvPr id="4" name="TextBox 3"/>
          <p:cNvSpPr txBox="1"/>
          <p:nvPr/>
        </p:nvSpPr>
        <p:spPr>
          <a:xfrm>
            <a:off x="1295400" y="704670"/>
            <a:ext cx="7086600" cy="1200329"/>
          </a:xfrm>
          <a:prstGeom prst="rect">
            <a:avLst/>
          </a:prstGeom>
          <a:noFill/>
        </p:spPr>
        <p:txBody>
          <a:bodyPr wrap="square" rtlCol="0">
            <a:spAutoFit/>
          </a:bodyPr>
          <a:lstStyle/>
          <a:p>
            <a:pPr algn="ctr">
              <a:lnSpc>
                <a:spcPct val="150000"/>
              </a:lnSpc>
            </a:pPr>
            <a:r>
              <a:rPr lang="fa-IR" sz="2400" b="1" dirty="0" smtClean="0">
                <a:solidFill>
                  <a:srgbClr val="00B0F0"/>
                </a:solidFill>
                <a:cs typeface="B Titr" pitchFamily="2" charset="-78"/>
              </a:rPr>
              <a:t>جایگزینی روش‌های اعطای کمک هزینة دولتی با حمایت معاملاتی از طریق استفاده از ابزارهای مالی</a:t>
            </a:r>
            <a:endParaRPr lang="en-US" sz="2400" b="1" dirty="0">
              <a:solidFill>
                <a:srgbClr val="00B0F0"/>
              </a:solidFill>
              <a:cs typeface="B Titr" pitchFamily="2" charset="-78"/>
            </a:endParaRPr>
          </a:p>
        </p:txBody>
      </p:sp>
      <p:sp>
        <p:nvSpPr>
          <p:cNvPr id="5" name="Footer Placeholder 19"/>
          <p:cNvSpPr>
            <a:spLocks noGrp="1"/>
          </p:cNvSpPr>
          <p:nvPr>
            <p:ph type="ftr" sz="quarter" idx="4294967295"/>
          </p:nvPr>
        </p:nvSpPr>
        <p:spPr>
          <a:xfrm>
            <a:off x="1026589" y="6400800"/>
            <a:ext cx="2554811" cy="381000"/>
          </a:xfrm>
        </p:spPr>
        <p:txBody>
          <a:bodyPr/>
          <a:lstStyle>
            <a:lvl1pPr>
              <a:defRPr sz="1400">
                <a:solidFill>
                  <a:schemeClr val="tx1"/>
                </a:solidFill>
                <a:latin typeface="Times New Roman" panose="02020603050405020304" pitchFamily="18" charset="0"/>
                <a:cs typeface="Times New Roman" panose="02020603050405020304" pitchFamily="18" charset="0"/>
              </a:defRPr>
            </a:lvl1pPr>
            <a:extLst/>
          </a:lstStyle>
          <a:p>
            <a:r>
              <a:rPr lang="en-US" dirty="0" smtClean="0"/>
              <a:t>www.abdoh.net</a:t>
            </a:r>
            <a:endParaRPr lang="en-US" dirty="0"/>
          </a:p>
        </p:txBody>
      </p:sp>
      <p:sp>
        <p:nvSpPr>
          <p:cNvPr id="6" name="TextBox 5"/>
          <p:cNvSpPr txBox="1"/>
          <p:nvPr/>
        </p:nvSpPr>
        <p:spPr>
          <a:xfrm>
            <a:off x="2209800" y="4953000"/>
            <a:ext cx="5257800" cy="515526"/>
          </a:xfrm>
          <a:prstGeom prst="rect">
            <a:avLst/>
          </a:prstGeom>
          <a:noFill/>
        </p:spPr>
        <p:txBody>
          <a:bodyPr wrap="square" rtlCol="0">
            <a:spAutoFit/>
          </a:bodyPr>
          <a:lstStyle/>
          <a:p>
            <a:pPr algn="ctr" rtl="1">
              <a:lnSpc>
                <a:spcPct val="150000"/>
              </a:lnSpc>
            </a:pPr>
            <a:r>
              <a:rPr lang="fa-IR" sz="2000" b="1" dirty="0" smtClean="0">
                <a:solidFill>
                  <a:schemeClr val="accent1">
                    <a:lumMod val="75000"/>
                  </a:schemeClr>
                </a:solidFill>
                <a:cs typeface="B Zar" pitchFamily="2" charset="-78"/>
              </a:rPr>
              <a:t>گزینة بدیل و سیاست پایدارتر با تکیه بر انجام کار</a:t>
            </a:r>
            <a:endParaRPr lang="en-US" sz="2000" b="1" dirty="0">
              <a:solidFill>
                <a:schemeClr val="accent1">
                  <a:lumMod val="75000"/>
                </a:schemeClr>
              </a:solidFill>
              <a:cs typeface="B Zar" pitchFamily="2" charset="-78"/>
            </a:endParaRPr>
          </a:p>
        </p:txBody>
      </p:sp>
    </p:spTree>
    <p:extLst>
      <p:ext uri="{BB962C8B-B14F-4D97-AF65-F5344CB8AC3E}">
        <p14:creationId xmlns:p14="http://schemas.microsoft.com/office/powerpoint/2010/main" val="20323178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81000"/>
            <a:ext cx="5346192" cy="944562"/>
          </a:xfrm>
        </p:spPr>
        <p:txBody>
          <a:bodyPr/>
          <a:lstStyle/>
          <a:p>
            <a:pPr algn="ctr"/>
            <a:r>
              <a:rPr lang="fa-IR" dirty="0" smtClean="0">
                <a:cs typeface="B Titr" panose="00000700000000000000" pitchFamily="2" charset="-78"/>
              </a:rPr>
              <a:t>بازارهای مالی</a:t>
            </a:r>
            <a:endParaRPr lang="fa-IR"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7377683"/>
              </p:ext>
            </p:extLst>
          </p:nvPr>
        </p:nvGraphicFramePr>
        <p:xfrm>
          <a:off x="1371600" y="1527048"/>
          <a:ext cx="7315200" cy="4264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07049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095500" y="164068"/>
            <a:ext cx="5562600" cy="738664"/>
          </a:xfrm>
          <a:prstGeom prst="rect">
            <a:avLst/>
          </a:prstGeom>
          <a:noFill/>
        </p:spPr>
        <p:txBody>
          <a:bodyPr wrap="square" rtlCol="0">
            <a:spAutoFit/>
          </a:bodyPr>
          <a:lstStyle/>
          <a:p>
            <a:pPr algn="ctr">
              <a:lnSpc>
                <a:spcPct val="200000"/>
              </a:lnSpc>
            </a:pP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t>نکات محوری بحث</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endParaRPr>
          </a:p>
        </p:txBody>
      </p:sp>
      <p:sp>
        <p:nvSpPr>
          <p:cNvPr id="18" name="TextBox 17"/>
          <p:cNvSpPr txBox="1"/>
          <p:nvPr/>
        </p:nvSpPr>
        <p:spPr>
          <a:xfrm>
            <a:off x="1295400" y="1078468"/>
            <a:ext cx="7162800" cy="5078313"/>
          </a:xfrm>
          <a:prstGeom prst="rect">
            <a:avLst/>
          </a:prstGeom>
          <a:noFill/>
        </p:spPr>
        <p:txBody>
          <a:bodyPr wrap="square" rtlCol="0">
            <a:spAutoFit/>
          </a:bodyPr>
          <a:lstStyle/>
          <a:p>
            <a:pPr marL="285750" indent="-285750" algn="r" rtl="1">
              <a:lnSpc>
                <a:spcPct val="150000"/>
              </a:lnSpc>
            </a:pPr>
            <a:r>
              <a:rPr lang="fa-IR" b="1" dirty="0" smtClean="0">
                <a:solidFill>
                  <a:srgbClr val="7030A0"/>
                </a:solidFill>
                <a:cs typeface="B Zar" pitchFamily="2" charset="-78"/>
              </a:rPr>
              <a:t>1. بحث‌های نظری در حمایت از استفاده از ابزارهای مالی.</a:t>
            </a:r>
          </a:p>
          <a:p>
            <a:pPr marL="285750" indent="-285750" algn="r" rtl="1">
              <a:lnSpc>
                <a:spcPct val="150000"/>
              </a:lnSpc>
            </a:pPr>
            <a:r>
              <a:rPr lang="fa-IR" b="1" dirty="0" smtClean="0">
                <a:solidFill>
                  <a:srgbClr val="7030A0"/>
                </a:solidFill>
                <a:cs typeface="B Zar" pitchFamily="2" charset="-78"/>
              </a:rPr>
              <a:t>2. شرایط عمومی به کار‌گیری مؤثر ابزارهای مالی کدام است؟</a:t>
            </a:r>
          </a:p>
          <a:p>
            <a:pPr marL="285750" indent="-285750" algn="r" rtl="1">
              <a:lnSpc>
                <a:spcPct val="150000"/>
              </a:lnSpc>
            </a:pPr>
            <a:r>
              <a:rPr lang="fa-IR" b="1" dirty="0" smtClean="0">
                <a:solidFill>
                  <a:srgbClr val="7030A0"/>
                </a:solidFill>
                <a:cs typeface="B Zar" pitchFamily="2" charset="-78"/>
              </a:rPr>
              <a:t>3. درجة تأثیر ابزارهای مالی مختلف، چگونه متناسب با هدف آن‌ها و ناکامل‌بودن بازارهای مربوطه، متفاوت است.</a:t>
            </a:r>
          </a:p>
          <a:p>
            <a:pPr marL="285750" indent="-285750" algn="r" rtl="1">
              <a:lnSpc>
                <a:spcPct val="150000"/>
              </a:lnSpc>
            </a:pPr>
            <a:r>
              <a:rPr lang="fa-IR" b="1" dirty="0" smtClean="0">
                <a:solidFill>
                  <a:srgbClr val="7030A0"/>
                </a:solidFill>
                <a:cs typeface="B Zar" pitchFamily="2" charset="-78"/>
              </a:rPr>
              <a:t>4. آیا ابزار مالی متناسب با هدف خاصی طراح شود؟</a:t>
            </a:r>
          </a:p>
          <a:p>
            <a:pPr marL="285750" indent="-285750" algn="r" rtl="1">
              <a:lnSpc>
                <a:spcPct val="150000"/>
              </a:lnSpc>
            </a:pPr>
            <a:r>
              <a:rPr lang="fa-IR" b="1" dirty="0" smtClean="0">
                <a:solidFill>
                  <a:srgbClr val="7030A0"/>
                </a:solidFill>
                <a:cs typeface="B Zar" pitchFamily="2" charset="-78"/>
              </a:rPr>
              <a:t>5. درجة موفقیت و مؤثربودن هر ابزار مالی به شرایط بازار و سازوکار تأمین مالی معمول در سازمان‌های  عمومی و شرکت‌های ایرانی بستگی دارد؛ در سطح ملی و یا سطح منطقه‌ای.</a:t>
            </a:r>
          </a:p>
          <a:p>
            <a:pPr marL="285750" indent="-285750" algn="r" rtl="1">
              <a:lnSpc>
                <a:spcPct val="150000"/>
              </a:lnSpc>
            </a:pPr>
            <a:r>
              <a:rPr lang="fa-IR" b="1" dirty="0" smtClean="0">
                <a:solidFill>
                  <a:srgbClr val="7030A0"/>
                </a:solidFill>
                <a:cs typeface="B Zar" pitchFamily="2" charset="-78"/>
              </a:rPr>
              <a:t>6. آیا ویژگی‌های عمومی کسب‌وکارها و سازمان‌های دولتی و عمومی است که باعث می‌شود ابزارهای مالی در حمایت از آن‌ها موفق یا ناموفق شوند؟</a:t>
            </a:r>
          </a:p>
          <a:p>
            <a:pPr marL="285750" indent="-285750" algn="r" rtl="1">
              <a:lnSpc>
                <a:spcPct val="150000"/>
              </a:lnSpc>
            </a:pPr>
            <a:r>
              <a:rPr lang="fa-IR" b="1" dirty="0" smtClean="0">
                <a:solidFill>
                  <a:srgbClr val="7030A0"/>
                </a:solidFill>
                <a:cs typeface="B Zar" pitchFamily="2" charset="-78"/>
              </a:rPr>
              <a:t>7. آیا شرایط بازار می‌باید شکل ویژه‌ای باشد تا در آن استفاده از ابزارهای مالی برای دستیابی به اهداف بالا مؤثر یا نامؤثر شود؟</a:t>
            </a:r>
            <a:endParaRPr lang="en-US" b="1" dirty="0">
              <a:solidFill>
                <a:srgbClr val="7030A0"/>
              </a:solidFill>
              <a:cs typeface="B Zar" pitchFamily="2" charset="-78"/>
            </a:endParaRPr>
          </a:p>
        </p:txBody>
      </p:sp>
      <p:sp>
        <p:nvSpPr>
          <p:cNvPr id="5" name="Footer Placeholder 19"/>
          <p:cNvSpPr>
            <a:spLocks noGrp="1"/>
          </p:cNvSpPr>
          <p:nvPr>
            <p:ph type="ftr" sz="quarter" idx="4294967295"/>
          </p:nvPr>
        </p:nvSpPr>
        <p:spPr>
          <a:xfrm>
            <a:off x="1026589" y="6400800"/>
            <a:ext cx="2554811" cy="381000"/>
          </a:xfrm>
        </p:spPr>
        <p:txBody>
          <a:bodyPr/>
          <a:lstStyle>
            <a:lvl1pPr>
              <a:defRPr sz="1400">
                <a:solidFill>
                  <a:schemeClr val="tx1"/>
                </a:solidFill>
                <a:latin typeface="Times New Roman" panose="02020603050405020304" pitchFamily="18" charset="0"/>
                <a:cs typeface="Times New Roman" panose="02020603050405020304" pitchFamily="18" charset="0"/>
              </a:defRPr>
            </a:lvl1pPr>
            <a:extLst/>
          </a:lstStyle>
          <a:p>
            <a:r>
              <a:rPr lang="en-US" dirty="0" smtClean="0"/>
              <a:t>www.abdoh.net</a:t>
            </a:r>
            <a:endParaRPr lang="en-US" dirty="0"/>
          </a:p>
        </p:txBody>
      </p:sp>
    </p:spTree>
    <p:extLst>
      <p:ext uri="{BB962C8B-B14F-4D97-AF65-F5344CB8AC3E}">
        <p14:creationId xmlns:p14="http://schemas.microsoft.com/office/powerpoint/2010/main" val="14250275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220" y="457200"/>
            <a:ext cx="6949440" cy="944562"/>
          </a:xfrm>
        </p:spPr>
        <p:txBody>
          <a:bodyPr>
            <a:normAutofit/>
          </a:bodyPr>
          <a:lstStyle/>
          <a:p>
            <a:pPr algn="ctr"/>
            <a:r>
              <a:rPr lang="fa-IR" sz="3200" dirty="0" smtClean="0">
                <a:cs typeface="B Titr" panose="00000700000000000000" pitchFamily="2" charset="-78"/>
              </a:rPr>
              <a:t>ویژگی‌های سرمایه‌گذاران در دوران رکود</a:t>
            </a:r>
            <a:endParaRPr lang="en-US" sz="3200"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5160959"/>
              </p:ext>
            </p:extLst>
          </p:nvPr>
        </p:nvGraphicFramePr>
        <p:xfrm>
          <a:off x="1219200" y="1524000"/>
          <a:ext cx="74980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2716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498080" cy="884238"/>
          </a:xfrm>
        </p:spPr>
        <p:txBody>
          <a:bodyPr>
            <a:normAutofit/>
          </a:bodyPr>
          <a:lstStyle/>
          <a:p>
            <a:pPr algn="ctr"/>
            <a:r>
              <a:rPr lang="fa-IR" sz="3600" dirty="0" smtClean="0">
                <a:cs typeface="B Titr" panose="00000700000000000000" pitchFamily="2" charset="-78"/>
              </a:rPr>
              <a:t>گرایش سرمایه‌گذاران در دوران رکود</a:t>
            </a:r>
            <a:endParaRPr lang="en-US" sz="3600" dirty="0">
              <a:cs typeface="B Titr" panose="000007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27304265"/>
              </p:ext>
            </p:extLst>
          </p:nvPr>
        </p:nvGraphicFramePr>
        <p:xfrm>
          <a:off x="1600200" y="1447800"/>
          <a:ext cx="7086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7900777"/>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pPr algn="ctr"/>
            <a:r>
              <a:rPr lang="fa-IR" dirty="0" smtClean="0">
                <a:cs typeface="B Titr" panose="00000700000000000000" pitchFamily="2" charset="-78"/>
              </a:rPr>
              <a:t>اقدامات بازار سرمایه</a:t>
            </a:r>
            <a:endParaRPr lang="en-US"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8542714"/>
              </p:ext>
            </p:extLst>
          </p:nvPr>
        </p:nvGraphicFramePr>
        <p:xfrm>
          <a:off x="1066800" y="1447800"/>
          <a:ext cx="7802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95528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pPr algn="ctr"/>
            <a:r>
              <a:rPr lang="fa-IR" dirty="0" smtClean="0">
                <a:cs typeface="B Titr" panose="00000700000000000000" pitchFamily="2" charset="-78"/>
              </a:rPr>
              <a:t>ایجاد دارایی‌های نقدشونده</a:t>
            </a:r>
            <a:endParaRPr lang="en-US"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1562260"/>
              </p:ext>
            </p:extLst>
          </p:nvPr>
        </p:nvGraphicFramePr>
        <p:xfrm>
          <a:off x="1295400" y="1752600"/>
          <a:ext cx="7239000" cy="3806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4053400"/>
      </p:ext>
    </p:extLst>
  </p:cSld>
  <p:clrMapOvr>
    <a:masterClrMapping/>
  </p:clrMapOvr>
  <p:transition spd="slow">
    <p:wheel spokes="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857500" y="2362200"/>
            <a:ext cx="3429000" cy="2514600"/>
          </a:xfrm>
          <a:prstGeom prst="rect">
            <a:avLst/>
          </a:prstGeom>
          <a:solidFill>
            <a:schemeClr val="bg1"/>
          </a:solidFill>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rtl="1"/>
            <a:r>
              <a:rPr lang="fa-IR" altLang="en-US" sz="8800" b="1" dirty="0" smtClean="0">
                <a:ln w="31550" cmpd="sng">
                  <a:solidFill>
                    <a:srgbClr val="00B0F0"/>
                  </a:solidFill>
                  <a:prstDash val="solid"/>
                </a:ln>
                <a:solidFill>
                  <a:schemeClr val="accent6">
                    <a:tint val="15000"/>
                    <a:satMod val="200000"/>
                  </a:schemeClr>
                </a:solidFill>
                <a:effectLst/>
                <a:latin typeface="IranNastaliq" pitchFamily="18" charset="0"/>
                <a:cs typeface="IranNastaliq" pitchFamily="18" charset="0"/>
              </a:rPr>
              <a:t>با تشکر</a:t>
            </a:r>
            <a:endParaRPr lang="en-US" altLang="en-US" sz="8800" b="1" dirty="0" smtClean="0">
              <a:ln w="31550" cmpd="sng">
                <a:solidFill>
                  <a:srgbClr val="00B0F0"/>
                </a:solidFill>
                <a:prstDash val="solid"/>
              </a:ln>
              <a:solidFill>
                <a:schemeClr val="accent6">
                  <a:tint val="15000"/>
                  <a:satMod val="200000"/>
                </a:schemeClr>
              </a:solidFill>
              <a:effectLst/>
              <a:latin typeface="IranNastaliq" pitchFamily="18" charset="0"/>
              <a:cs typeface="IranNastaliq" pitchFamily="18" charset="0"/>
            </a:endParaRPr>
          </a:p>
        </p:txBody>
      </p:sp>
    </p:spTree>
    <p:extLst>
      <p:ext uri="{BB962C8B-B14F-4D97-AF65-F5344CB8AC3E}">
        <p14:creationId xmlns:p14="http://schemas.microsoft.com/office/powerpoint/2010/main" val="703192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مرز مشترک بازار پول و سرمایه</a:t>
            </a:r>
            <a:endParaRPr lang="en-US" dirty="0" smtClean="0">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3335667"/>
              </p:ext>
            </p:extLst>
          </p:nvPr>
        </p:nvGraphicFramePr>
        <p:xfrm>
          <a:off x="1066800" y="1371601"/>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35102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graphicEl>
                                              <a:dgm id="{B81F8A28-7F2C-4D5C-A581-99DDA73530BC}"/>
                                            </p:graphicEl>
                                          </p:spTgt>
                                        </p:tgtEl>
                                        <p:attrNameLst>
                                          <p:attrName>style.visibility</p:attrName>
                                        </p:attrNameLst>
                                      </p:cBhvr>
                                      <p:to>
                                        <p:strVal val="visible"/>
                                      </p:to>
                                    </p:set>
                                    <p:animEffect transition="in" filter="fade">
                                      <p:cBhvr>
                                        <p:cTn id="7" dur="1000"/>
                                        <p:tgtEl>
                                          <p:spTgt spid="6">
                                            <p:graphicEl>
                                              <a:dgm id="{B81F8A28-7F2C-4D5C-A581-99DDA73530BC}"/>
                                            </p:graphicEl>
                                          </p:spTgt>
                                        </p:tgtEl>
                                      </p:cBhvr>
                                    </p:animEffect>
                                    <p:anim calcmode="lin" valueType="num">
                                      <p:cBhvr>
                                        <p:cTn id="8" dur="1000" fill="hold"/>
                                        <p:tgtEl>
                                          <p:spTgt spid="6">
                                            <p:graphicEl>
                                              <a:dgm id="{B81F8A28-7F2C-4D5C-A581-99DDA73530BC}"/>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B81F8A28-7F2C-4D5C-A581-99DDA73530BC}"/>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DE6533EF-91C2-488E-93F3-BF3609BF89B9}"/>
                                            </p:graphicEl>
                                          </p:spTgt>
                                        </p:tgtEl>
                                        <p:attrNameLst>
                                          <p:attrName>style.visibility</p:attrName>
                                        </p:attrNameLst>
                                      </p:cBhvr>
                                      <p:to>
                                        <p:strVal val="visible"/>
                                      </p:to>
                                    </p:set>
                                    <p:animEffect transition="in" filter="fade">
                                      <p:cBhvr>
                                        <p:cTn id="14" dur="1000"/>
                                        <p:tgtEl>
                                          <p:spTgt spid="6">
                                            <p:graphicEl>
                                              <a:dgm id="{DE6533EF-91C2-488E-93F3-BF3609BF89B9}"/>
                                            </p:graphicEl>
                                          </p:spTgt>
                                        </p:tgtEl>
                                      </p:cBhvr>
                                    </p:animEffect>
                                    <p:anim calcmode="lin" valueType="num">
                                      <p:cBhvr>
                                        <p:cTn id="15" dur="1000" fill="hold"/>
                                        <p:tgtEl>
                                          <p:spTgt spid="6">
                                            <p:graphicEl>
                                              <a:dgm id="{DE6533EF-91C2-488E-93F3-BF3609BF89B9}"/>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DE6533EF-91C2-488E-93F3-BF3609BF89B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bwMode="auto">
          <a:xfrm>
            <a:off x="685800" y="500063"/>
            <a:ext cx="7772400" cy="7191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fontAlgn="base">
              <a:spcBef>
                <a:spcPct val="0"/>
              </a:spcBef>
              <a:spcAft>
                <a:spcPct val="0"/>
              </a:spcAft>
            </a:pPr>
            <a:r>
              <a:rPr lang="fa-IR" sz="2800" b="1" dirty="0" smtClean="0">
                <a:ln/>
                <a:solidFill>
                  <a:schemeClr val="accent3"/>
                </a:solidFill>
                <a:latin typeface="+mj-lt"/>
                <a:ea typeface="+mj-ea"/>
                <a:cs typeface="B Titr" pitchFamily="2" charset="-78"/>
              </a:rPr>
              <a:t>گرایش سیستم مالی کشورها به بازار پول یا سرمایه</a:t>
            </a:r>
            <a:endParaRPr lang="en-US" sz="2800" b="1" dirty="0">
              <a:ln/>
              <a:solidFill>
                <a:schemeClr val="accent3"/>
              </a:solidFill>
              <a:latin typeface="+mj-lt"/>
              <a:ea typeface="+mj-ea"/>
              <a:cs typeface="B Titr" pitchFamily="2" charset="-78"/>
            </a:endParaRPr>
          </a:p>
        </p:txBody>
      </p:sp>
    </p:spTree>
    <p:extLst>
      <p:ext uri="{BB962C8B-B14F-4D97-AF65-F5344CB8AC3E}">
        <p14:creationId xmlns:p14="http://schemas.microsoft.com/office/powerpoint/2010/main" val="16210272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graphicEl>
                                              <a:dgm id="{6CE0DBC2-567B-4203-AFC4-51C824FB8142}"/>
                                            </p:graphicEl>
                                          </p:spTgt>
                                        </p:tgtEl>
                                        <p:attrNameLst>
                                          <p:attrName>style.visibility</p:attrName>
                                        </p:attrNameLst>
                                      </p:cBhvr>
                                      <p:to>
                                        <p:strVal val="visible"/>
                                      </p:to>
                                    </p:set>
                                    <p:animEffect transition="in" filter="fade">
                                      <p:cBhvr>
                                        <p:cTn id="7" dur="1000"/>
                                        <p:tgtEl>
                                          <p:spTgt spid="4">
                                            <p:graphicEl>
                                              <a:dgm id="{6CE0DBC2-567B-4203-AFC4-51C824FB8142}"/>
                                            </p:graphicEl>
                                          </p:spTgt>
                                        </p:tgtEl>
                                      </p:cBhvr>
                                    </p:animEffect>
                                    <p:anim calcmode="lin" valueType="num">
                                      <p:cBhvr>
                                        <p:cTn id="8" dur="1000" fill="hold"/>
                                        <p:tgtEl>
                                          <p:spTgt spid="4">
                                            <p:graphicEl>
                                              <a:dgm id="{6CE0DBC2-567B-4203-AFC4-51C824FB8142}"/>
                                            </p:graphicEl>
                                          </p:spTgt>
                                        </p:tgtEl>
                                        <p:attrNameLst>
                                          <p:attrName>ppt_x</p:attrName>
                                        </p:attrNameLst>
                                      </p:cBhvr>
                                      <p:tavLst>
                                        <p:tav tm="0">
                                          <p:val>
                                            <p:strVal val="#ppt_x"/>
                                          </p:val>
                                        </p:tav>
                                        <p:tav tm="100000">
                                          <p:val>
                                            <p:strVal val="#ppt_x"/>
                                          </p:val>
                                        </p:tav>
                                      </p:tavLst>
                                    </p:anim>
                                    <p:anim calcmode="lin" valueType="num">
                                      <p:cBhvr>
                                        <p:cTn id="9" dur="900" decel="100000" fill="hold"/>
                                        <p:tgtEl>
                                          <p:spTgt spid="4">
                                            <p:graphicEl>
                                              <a:dgm id="{6CE0DBC2-567B-4203-AFC4-51C824FB8142}"/>
                                            </p:graphic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graphicEl>
                                              <a:dgm id="{6CE0DBC2-567B-4203-AFC4-51C824FB8142}"/>
                                            </p:graphic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graphicEl>
                                              <a:dgm id="{137BD437-9DEE-4096-904B-DFE79D2BEDC9}"/>
                                            </p:graphicEl>
                                          </p:spTgt>
                                        </p:tgtEl>
                                        <p:attrNameLst>
                                          <p:attrName>style.visibility</p:attrName>
                                        </p:attrNameLst>
                                      </p:cBhvr>
                                      <p:to>
                                        <p:strVal val="visible"/>
                                      </p:to>
                                    </p:set>
                                    <p:animEffect transition="in" filter="fade">
                                      <p:cBhvr>
                                        <p:cTn id="15" dur="1000"/>
                                        <p:tgtEl>
                                          <p:spTgt spid="4">
                                            <p:graphicEl>
                                              <a:dgm id="{137BD437-9DEE-4096-904B-DFE79D2BEDC9}"/>
                                            </p:graphicEl>
                                          </p:spTgt>
                                        </p:tgtEl>
                                      </p:cBhvr>
                                    </p:animEffect>
                                    <p:anim calcmode="lin" valueType="num">
                                      <p:cBhvr>
                                        <p:cTn id="16" dur="1000" fill="hold"/>
                                        <p:tgtEl>
                                          <p:spTgt spid="4">
                                            <p:graphicEl>
                                              <a:dgm id="{137BD437-9DEE-4096-904B-DFE79D2BEDC9}"/>
                                            </p:graphic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graphicEl>
                                              <a:dgm id="{137BD437-9DEE-4096-904B-DFE79D2BEDC9}"/>
                                            </p:graphic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graphicEl>
                                              <a:dgm id="{137BD437-9DEE-4096-904B-DFE79D2BEDC9}"/>
                                            </p:graphic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graphicEl>
                                              <a:dgm id="{E919313C-8C79-4BE3-BBE5-A2AA5A439DCB}"/>
                                            </p:graphicEl>
                                          </p:spTgt>
                                        </p:tgtEl>
                                        <p:attrNameLst>
                                          <p:attrName>style.visibility</p:attrName>
                                        </p:attrNameLst>
                                      </p:cBhvr>
                                      <p:to>
                                        <p:strVal val="visible"/>
                                      </p:to>
                                    </p:set>
                                    <p:animEffect transition="in" filter="fade">
                                      <p:cBhvr>
                                        <p:cTn id="23" dur="1000"/>
                                        <p:tgtEl>
                                          <p:spTgt spid="4">
                                            <p:graphicEl>
                                              <a:dgm id="{E919313C-8C79-4BE3-BBE5-A2AA5A439DCB}"/>
                                            </p:graphicEl>
                                          </p:spTgt>
                                        </p:tgtEl>
                                      </p:cBhvr>
                                    </p:animEffect>
                                    <p:anim calcmode="lin" valueType="num">
                                      <p:cBhvr>
                                        <p:cTn id="24" dur="1000" fill="hold"/>
                                        <p:tgtEl>
                                          <p:spTgt spid="4">
                                            <p:graphicEl>
                                              <a:dgm id="{E919313C-8C79-4BE3-BBE5-A2AA5A439DCB}"/>
                                            </p:graphic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graphicEl>
                                              <a:dgm id="{E919313C-8C79-4BE3-BBE5-A2AA5A439DCB}"/>
                                            </p:graphic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graphicEl>
                                              <a:dgm id="{E919313C-8C79-4BE3-BBE5-A2AA5A439DCB}"/>
                                            </p:graphic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4">
                                            <p:graphicEl>
                                              <a:dgm id="{2859BBE3-8F08-4551-9518-C1C5E3DF3B34}"/>
                                            </p:graphicEl>
                                          </p:spTgt>
                                        </p:tgtEl>
                                        <p:attrNameLst>
                                          <p:attrName>style.visibility</p:attrName>
                                        </p:attrNameLst>
                                      </p:cBhvr>
                                      <p:to>
                                        <p:strVal val="visible"/>
                                      </p:to>
                                    </p:set>
                                    <p:animEffect transition="in" filter="fade">
                                      <p:cBhvr>
                                        <p:cTn id="29" dur="1000"/>
                                        <p:tgtEl>
                                          <p:spTgt spid="4">
                                            <p:graphicEl>
                                              <a:dgm id="{2859BBE3-8F08-4551-9518-C1C5E3DF3B34}"/>
                                            </p:graphicEl>
                                          </p:spTgt>
                                        </p:tgtEl>
                                      </p:cBhvr>
                                    </p:animEffect>
                                    <p:anim calcmode="lin" valueType="num">
                                      <p:cBhvr>
                                        <p:cTn id="30" dur="1000" fill="hold"/>
                                        <p:tgtEl>
                                          <p:spTgt spid="4">
                                            <p:graphicEl>
                                              <a:dgm id="{2859BBE3-8F08-4551-9518-C1C5E3DF3B34}"/>
                                            </p:graphicEl>
                                          </p:spTgt>
                                        </p:tgtEl>
                                        <p:attrNameLst>
                                          <p:attrName>ppt_x</p:attrName>
                                        </p:attrNameLst>
                                      </p:cBhvr>
                                      <p:tavLst>
                                        <p:tav tm="0">
                                          <p:val>
                                            <p:strVal val="#ppt_x"/>
                                          </p:val>
                                        </p:tav>
                                        <p:tav tm="100000">
                                          <p:val>
                                            <p:strVal val="#ppt_x"/>
                                          </p:val>
                                        </p:tav>
                                      </p:tavLst>
                                    </p:anim>
                                    <p:anim calcmode="lin" valueType="num">
                                      <p:cBhvr>
                                        <p:cTn id="31" dur="900" decel="100000" fill="hold"/>
                                        <p:tgtEl>
                                          <p:spTgt spid="4">
                                            <p:graphicEl>
                                              <a:dgm id="{2859BBE3-8F08-4551-9518-C1C5E3DF3B34}"/>
                                            </p:graphic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
                                            <p:graphicEl>
                                              <a:dgm id="{2859BBE3-8F08-4551-9518-C1C5E3DF3B34}"/>
                                            </p:graphic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4">
                                            <p:graphicEl>
                                              <a:dgm id="{AFC9CDA1-B28A-4BA2-957F-A4334ABB656D}"/>
                                            </p:graphicEl>
                                          </p:spTgt>
                                        </p:tgtEl>
                                        <p:attrNameLst>
                                          <p:attrName>style.visibility</p:attrName>
                                        </p:attrNameLst>
                                      </p:cBhvr>
                                      <p:to>
                                        <p:strVal val="visible"/>
                                      </p:to>
                                    </p:set>
                                    <p:animEffect transition="in" filter="fade">
                                      <p:cBhvr>
                                        <p:cTn id="37" dur="1000"/>
                                        <p:tgtEl>
                                          <p:spTgt spid="4">
                                            <p:graphicEl>
                                              <a:dgm id="{AFC9CDA1-B28A-4BA2-957F-A4334ABB656D}"/>
                                            </p:graphicEl>
                                          </p:spTgt>
                                        </p:tgtEl>
                                      </p:cBhvr>
                                    </p:animEffect>
                                    <p:anim calcmode="lin" valueType="num">
                                      <p:cBhvr>
                                        <p:cTn id="38" dur="1000" fill="hold"/>
                                        <p:tgtEl>
                                          <p:spTgt spid="4">
                                            <p:graphicEl>
                                              <a:dgm id="{AFC9CDA1-B28A-4BA2-957F-A4334ABB656D}"/>
                                            </p:graphicEl>
                                          </p:spTgt>
                                        </p:tgtEl>
                                        <p:attrNameLst>
                                          <p:attrName>ppt_x</p:attrName>
                                        </p:attrNameLst>
                                      </p:cBhvr>
                                      <p:tavLst>
                                        <p:tav tm="0">
                                          <p:val>
                                            <p:strVal val="#ppt_x"/>
                                          </p:val>
                                        </p:tav>
                                        <p:tav tm="100000">
                                          <p:val>
                                            <p:strVal val="#ppt_x"/>
                                          </p:val>
                                        </p:tav>
                                      </p:tavLst>
                                    </p:anim>
                                    <p:anim calcmode="lin" valueType="num">
                                      <p:cBhvr>
                                        <p:cTn id="39" dur="900" decel="100000" fill="hold"/>
                                        <p:tgtEl>
                                          <p:spTgt spid="4">
                                            <p:graphicEl>
                                              <a:dgm id="{AFC9CDA1-B28A-4BA2-957F-A4334ABB656D}"/>
                                            </p:graphic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
                                            <p:graphicEl>
                                              <a:dgm id="{AFC9CDA1-B28A-4BA2-957F-A4334ABB656D}"/>
                                            </p:graphicEl>
                                          </p:spTgt>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4">
                                            <p:graphicEl>
                                              <a:dgm id="{9D00C063-8186-482A-84A8-31ED5D7B6B6F}"/>
                                            </p:graphicEl>
                                          </p:spTgt>
                                        </p:tgtEl>
                                        <p:attrNameLst>
                                          <p:attrName>style.visibility</p:attrName>
                                        </p:attrNameLst>
                                      </p:cBhvr>
                                      <p:to>
                                        <p:strVal val="visible"/>
                                      </p:to>
                                    </p:set>
                                    <p:animEffect transition="in" filter="fade">
                                      <p:cBhvr>
                                        <p:cTn id="43" dur="1000"/>
                                        <p:tgtEl>
                                          <p:spTgt spid="4">
                                            <p:graphicEl>
                                              <a:dgm id="{9D00C063-8186-482A-84A8-31ED5D7B6B6F}"/>
                                            </p:graphicEl>
                                          </p:spTgt>
                                        </p:tgtEl>
                                      </p:cBhvr>
                                    </p:animEffect>
                                    <p:anim calcmode="lin" valueType="num">
                                      <p:cBhvr>
                                        <p:cTn id="44" dur="1000" fill="hold"/>
                                        <p:tgtEl>
                                          <p:spTgt spid="4">
                                            <p:graphicEl>
                                              <a:dgm id="{9D00C063-8186-482A-84A8-31ED5D7B6B6F}"/>
                                            </p:graphicEl>
                                          </p:spTgt>
                                        </p:tgtEl>
                                        <p:attrNameLst>
                                          <p:attrName>ppt_x</p:attrName>
                                        </p:attrNameLst>
                                      </p:cBhvr>
                                      <p:tavLst>
                                        <p:tav tm="0">
                                          <p:val>
                                            <p:strVal val="#ppt_x"/>
                                          </p:val>
                                        </p:tav>
                                        <p:tav tm="100000">
                                          <p:val>
                                            <p:strVal val="#ppt_x"/>
                                          </p:val>
                                        </p:tav>
                                      </p:tavLst>
                                    </p:anim>
                                    <p:anim calcmode="lin" valueType="num">
                                      <p:cBhvr>
                                        <p:cTn id="45" dur="900" decel="100000" fill="hold"/>
                                        <p:tgtEl>
                                          <p:spTgt spid="4">
                                            <p:graphicEl>
                                              <a:dgm id="{9D00C063-8186-482A-84A8-31ED5D7B6B6F}"/>
                                            </p:graphic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4">
                                            <p:graphicEl>
                                              <a:dgm id="{9D00C063-8186-482A-84A8-31ED5D7B6B6F}"/>
                                            </p:graphic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4818888" cy="792162"/>
          </a:xfrm>
        </p:spPr>
        <p:txBody>
          <a:bodyPr/>
          <a:lstStyle/>
          <a:p>
            <a:pPr algn="ctr"/>
            <a:r>
              <a:rPr lang="fa-IR" dirty="0">
                <a:cs typeface="B Titr" panose="00000700000000000000" pitchFamily="2" charset="-78"/>
              </a:rPr>
              <a:t>جریان غالب </a:t>
            </a:r>
            <a:endParaRPr lang="en-US"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2391644"/>
              </p:ext>
            </p:extLst>
          </p:nvPr>
        </p:nvGraphicFramePr>
        <p:xfrm>
          <a:off x="1143000" y="1400175"/>
          <a:ext cx="7315200" cy="439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519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graphicEl>
                                              <a:dgm id="{54A30E7E-2439-48B2-9693-CA1C8390D454}"/>
                                            </p:graphicEl>
                                          </p:spTgt>
                                        </p:tgtEl>
                                        <p:attrNameLst>
                                          <p:attrName>style.visibility</p:attrName>
                                        </p:attrNameLst>
                                      </p:cBhvr>
                                      <p:to>
                                        <p:strVal val="visible"/>
                                      </p:to>
                                    </p:set>
                                    <p:anim calcmode="lin" valueType="num">
                                      <p:cBhvr>
                                        <p:cTn id="7" dur="500" decel="50000" fill="hold">
                                          <p:stCondLst>
                                            <p:cond delay="0"/>
                                          </p:stCondLst>
                                        </p:cTn>
                                        <p:tgtEl>
                                          <p:spTgt spid="4">
                                            <p:graphicEl>
                                              <a:dgm id="{54A30E7E-2439-48B2-9693-CA1C8390D454}"/>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54A30E7E-2439-48B2-9693-CA1C8390D454}"/>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54A30E7E-2439-48B2-9693-CA1C8390D454}"/>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54A30E7E-2439-48B2-9693-CA1C8390D454}"/>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54A30E7E-2439-48B2-9693-CA1C8390D454}"/>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54A30E7E-2439-48B2-9693-CA1C8390D454}"/>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54A30E7E-2439-48B2-9693-CA1C8390D454}"/>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54A30E7E-2439-48B2-9693-CA1C8390D454}"/>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graphicEl>
                                              <a:dgm id="{BD0A5D74-2803-472E-9C65-0ED4AD4A6943}"/>
                                            </p:graphicEl>
                                          </p:spTgt>
                                        </p:tgtEl>
                                        <p:attrNameLst>
                                          <p:attrName>style.visibility</p:attrName>
                                        </p:attrNameLst>
                                      </p:cBhvr>
                                      <p:to>
                                        <p:strVal val="visible"/>
                                      </p:to>
                                    </p:set>
                                    <p:anim calcmode="lin" valueType="num">
                                      <p:cBhvr>
                                        <p:cTn id="19" dur="500" decel="50000" fill="hold">
                                          <p:stCondLst>
                                            <p:cond delay="0"/>
                                          </p:stCondLst>
                                        </p:cTn>
                                        <p:tgtEl>
                                          <p:spTgt spid="4">
                                            <p:graphicEl>
                                              <a:dgm id="{BD0A5D74-2803-472E-9C65-0ED4AD4A6943}"/>
                                            </p:graphic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graphicEl>
                                              <a:dgm id="{BD0A5D74-2803-472E-9C65-0ED4AD4A6943}"/>
                                            </p:graphic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graphicEl>
                                              <a:dgm id="{BD0A5D74-2803-472E-9C65-0ED4AD4A6943}"/>
                                            </p:graphicEl>
                                          </p:spTgt>
                                        </p:tgtEl>
                                        <p:attrNameLst>
                                          <p:attrName>ppt_w</p:attrName>
                                        </p:attrNameLst>
                                      </p:cBhvr>
                                      <p:tavLst>
                                        <p:tav tm="0">
                                          <p:val>
                                            <p:strVal val="#ppt_w*.05"/>
                                          </p:val>
                                        </p:tav>
                                        <p:tav tm="100000">
                                          <p:val>
                                            <p:strVal val="#ppt_w"/>
                                          </p:val>
                                        </p:tav>
                                      </p:tavLst>
                                    </p:anim>
                                    <p:anim calcmode="lin" valueType="num">
                                      <p:cBhvr>
                                        <p:cTn id="22" dur="1000" fill="hold"/>
                                        <p:tgtEl>
                                          <p:spTgt spid="4">
                                            <p:graphicEl>
                                              <a:dgm id="{BD0A5D74-2803-472E-9C65-0ED4AD4A6943}"/>
                                            </p:graphic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graphicEl>
                                              <a:dgm id="{BD0A5D74-2803-472E-9C65-0ED4AD4A6943}"/>
                                            </p:graphic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graphicEl>
                                              <a:dgm id="{BD0A5D74-2803-472E-9C65-0ED4AD4A6943}"/>
                                            </p:graphic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graphicEl>
                                              <a:dgm id="{BD0A5D74-2803-472E-9C65-0ED4AD4A6943}"/>
                                            </p:graphic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graphicEl>
                                              <a:dgm id="{BD0A5D74-2803-472E-9C65-0ED4AD4A6943}"/>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graphicEl>
                                              <a:dgm id="{BE1CD74C-D9D1-4581-950E-CA5D84B3462D}"/>
                                            </p:graphicEl>
                                          </p:spTgt>
                                        </p:tgtEl>
                                        <p:attrNameLst>
                                          <p:attrName>style.visibility</p:attrName>
                                        </p:attrNameLst>
                                      </p:cBhvr>
                                      <p:to>
                                        <p:strVal val="visible"/>
                                      </p:to>
                                    </p:set>
                                    <p:anim calcmode="lin" valueType="num">
                                      <p:cBhvr>
                                        <p:cTn id="31" dur="500" decel="50000" fill="hold">
                                          <p:stCondLst>
                                            <p:cond delay="0"/>
                                          </p:stCondLst>
                                        </p:cTn>
                                        <p:tgtEl>
                                          <p:spTgt spid="4">
                                            <p:graphicEl>
                                              <a:dgm id="{BE1CD74C-D9D1-4581-950E-CA5D84B3462D}"/>
                                            </p:graphic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graphicEl>
                                              <a:dgm id="{BE1CD74C-D9D1-4581-950E-CA5D84B3462D}"/>
                                            </p:graphic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graphicEl>
                                              <a:dgm id="{BE1CD74C-D9D1-4581-950E-CA5D84B3462D}"/>
                                            </p:graphicEl>
                                          </p:spTgt>
                                        </p:tgtEl>
                                        <p:attrNameLst>
                                          <p:attrName>ppt_w</p:attrName>
                                        </p:attrNameLst>
                                      </p:cBhvr>
                                      <p:tavLst>
                                        <p:tav tm="0">
                                          <p:val>
                                            <p:strVal val="#ppt_w*.05"/>
                                          </p:val>
                                        </p:tav>
                                        <p:tav tm="100000">
                                          <p:val>
                                            <p:strVal val="#ppt_w"/>
                                          </p:val>
                                        </p:tav>
                                      </p:tavLst>
                                    </p:anim>
                                    <p:anim calcmode="lin" valueType="num">
                                      <p:cBhvr>
                                        <p:cTn id="34" dur="1000" fill="hold"/>
                                        <p:tgtEl>
                                          <p:spTgt spid="4">
                                            <p:graphicEl>
                                              <a:dgm id="{BE1CD74C-D9D1-4581-950E-CA5D84B3462D}"/>
                                            </p:graphic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graphicEl>
                                              <a:dgm id="{BE1CD74C-D9D1-4581-950E-CA5D84B3462D}"/>
                                            </p:graphic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graphicEl>
                                              <a:dgm id="{BE1CD74C-D9D1-4581-950E-CA5D84B3462D}"/>
                                            </p:graphic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graphicEl>
                                              <a:dgm id="{BE1CD74C-D9D1-4581-950E-CA5D84B3462D}"/>
                                            </p:graphic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graphicEl>
                                              <a:dgm id="{BE1CD74C-D9D1-4581-950E-CA5D84B3462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
                                            <p:graphicEl>
                                              <a:dgm id="{DA675471-B7EB-42AA-BEC1-30585AA8D16C}"/>
                                            </p:graphicEl>
                                          </p:spTgt>
                                        </p:tgtEl>
                                        <p:attrNameLst>
                                          <p:attrName>style.visibility</p:attrName>
                                        </p:attrNameLst>
                                      </p:cBhvr>
                                      <p:to>
                                        <p:strVal val="visible"/>
                                      </p:to>
                                    </p:set>
                                    <p:anim calcmode="lin" valueType="num">
                                      <p:cBhvr>
                                        <p:cTn id="43" dur="500" decel="50000" fill="hold">
                                          <p:stCondLst>
                                            <p:cond delay="0"/>
                                          </p:stCondLst>
                                        </p:cTn>
                                        <p:tgtEl>
                                          <p:spTgt spid="4">
                                            <p:graphicEl>
                                              <a:dgm id="{DA675471-B7EB-42AA-BEC1-30585AA8D16C}"/>
                                            </p:graphic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graphicEl>
                                              <a:dgm id="{DA675471-B7EB-42AA-BEC1-30585AA8D16C}"/>
                                            </p:graphic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graphicEl>
                                              <a:dgm id="{DA675471-B7EB-42AA-BEC1-30585AA8D16C}"/>
                                            </p:graphicEl>
                                          </p:spTgt>
                                        </p:tgtEl>
                                        <p:attrNameLst>
                                          <p:attrName>ppt_w</p:attrName>
                                        </p:attrNameLst>
                                      </p:cBhvr>
                                      <p:tavLst>
                                        <p:tav tm="0">
                                          <p:val>
                                            <p:strVal val="#ppt_w*.05"/>
                                          </p:val>
                                        </p:tav>
                                        <p:tav tm="100000">
                                          <p:val>
                                            <p:strVal val="#ppt_w"/>
                                          </p:val>
                                        </p:tav>
                                      </p:tavLst>
                                    </p:anim>
                                    <p:anim calcmode="lin" valueType="num">
                                      <p:cBhvr>
                                        <p:cTn id="46" dur="1000" fill="hold"/>
                                        <p:tgtEl>
                                          <p:spTgt spid="4">
                                            <p:graphicEl>
                                              <a:dgm id="{DA675471-B7EB-42AA-BEC1-30585AA8D16C}"/>
                                            </p:graphic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graphicEl>
                                              <a:dgm id="{DA675471-B7EB-42AA-BEC1-30585AA8D16C}"/>
                                            </p:graphic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graphicEl>
                                              <a:dgm id="{DA675471-B7EB-42AA-BEC1-30585AA8D16C}"/>
                                            </p:graphic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graphicEl>
                                              <a:dgm id="{DA675471-B7EB-42AA-BEC1-30585AA8D16C}"/>
                                            </p:graphic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graphicEl>
                                              <a:dgm id="{DA675471-B7EB-42AA-BEC1-30585AA8D16C}"/>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4">
                                            <p:graphicEl>
                                              <a:dgm id="{C94BA1FD-6003-41EF-B1A0-333850EA8FD0}"/>
                                            </p:graphicEl>
                                          </p:spTgt>
                                        </p:tgtEl>
                                        <p:attrNameLst>
                                          <p:attrName>style.visibility</p:attrName>
                                        </p:attrNameLst>
                                      </p:cBhvr>
                                      <p:to>
                                        <p:strVal val="visible"/>
                                      </p:to>
                                    </p:set>
                                    <p:anim calcmode="lin" valueType="num">
                                      <p:cBhvr>
                                        <p:cTn id="55" dur="500" decel="50000" fill="hold">
                                          <p:stCondLst>
                                            <p:cond delay="0"/>
                                          </p:stCondLst>
                                        </p:cTn>
                                        <p:tgtEl>
                                          <p:spTgt spid="4">
                                            <p:graphicEl>
                                              <a:dgm id="{C94BA1FD-6003-41EF-B1A0-333850EA8FD0}"/>
                                            </p:graphic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graphicEl>
                                              <a:dgm id="{C94BA1FD-6003-41EF-B1A0-333850EA8FD0}"/>
                                            </p:graphic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graphicEl>
                                              <a:dgm id="{C94BA1FD-6003-41EF-B1A0-333850EA8FD0}"/>
                                            </p:graphicEl>
                                          </p:spTgt>
                                        </p:tgtEl>
                                        <p:attrNameLst>
                                          <p:attrName>ppt_w</p:attrName>
                                        </p:attrNameLst>
                                      </p:cBhvr>
                                      <p:tavLst>
                                        <p:tav tm="0">
                                          <p:val>
                                            <p:strVal val="#ppt_w*.05"/>
                                          </p:val>
                                        </p:tav>
                                        <p:tav tm="100000">
                                          <p:val>
                                            <p:strVal val="#ppt_w"/>
                                          </p:val>
                                        </p:tav>
                                      </p:tavLst>
                                    </p:anim>
                                    <p:anim calcmode="lin" valueType="num">
                                      <p:cBhvr>
                                        <p:cTn id="58" dur="1000" fill="hold"/>
                                        <p:tgtEl>
                                          <p:spTgt spid="4">
                                            <p:graphicEl>
                                              <a:dgm id="{C94BA1FD-6003-41EF-B1A0-333850EA8FD0}"/>
                                            </p:graphic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graphicEl>
                                              <a:dgm id="{C94BA1FD-6003-41EF-B1A0-333850EA8FD0}"/>
                                            </p:graphic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graphicEl>
                                              <a:dgm id="{C94BA1FD-6003-41EF-B1A0-333850EA8FD0}"/>
                                            </p:graphic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graphicEl>
                                              <a:dgm id="{C94BA1FD-6003-41EF-B1A0-333850EA8FD0}"/>
                                            </p:graphic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graphicEl>
                                              <a:dgm id="{C94BA1FD-6003-41EF-B1A0-333850EA8FD0}"/>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graphicEl>
                                              <a:dgm id="{B460DA71-A361-43AE-937B-9A3D32A75070}"/>
                                            </p:graphicEl>
                                          </p:spTgt>
                                        </p:tgtEl>
                                        <p:attrNameLst>
                                          <p:attrName>style.visibility</p:attrName>
                                        </p:attrNameLst>
                                      </p:cBhvr>
                                      <p:to>
                                        <p:strVal val="visible"/>
                                      </p:to>
                                    </p:set>
                                    <p:anim calcmode="lin" valueType="num">
                                      <p:cBhvr>
                                        <p:cTn id="67" dur="500" decel="50000" fill="hold">
                                          <p:stCondLst>
                                            <p:cond delay="0"/>
                                          </p:stCondLst>
                                        </p:cTn>
                                        <p:tgtEl>
                                          <p:spTgt spid="4">
                                            <p:graphicEl>
                                              <a:dgm id="{B460DA71-A361-43AE-937B-9A3D32A75070}"/>
                                            </p:graphic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graphicEl>
                                              <a:dgm id="{B460DA71-A361-43AE-937B-9A3D32A75070}"/>
                                            </p:graphic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graphicEl>
                                              <a:dgm id="{B460DA71-A361-43AE-937B-9A3D32A75070}"/>
                                            </p:graphicEl>
                                          </p:spTgt>
                                        </p:tgtEl>
                                        <p:attrNameLst>
                                          <p:attrName>ppt_w</p:attrName>
                                        </p:attrNameLst>
                                      </p:cBhvr>
                                      <p:tavLst>
                                        <p:tav tm="0">
                                          <p:val>
                                            <p:strVal val="#ppt_w*.05"/>
                                          </p:val>
                                        </p:tav>
                                        <p:tav tm="100000">
                                          <p:val>
                                            <p:strVal val="#ppt_w"/>
                                          </p:val>
                                        </p:tav>
                                      </p:tavLst>
                                    </p:anim>
                                    <p:anim calcmode="lin" valueType="num">
                                      <p:cBhvr>
                                        <p:cTn id="70" dur="1000" fill="hold"/>
                                        <p:tgtEl>
                                          <p:spTgt spid="4">
                                            <p:graphicEl>
                                              <a:dgm id="{B460DA71-A361-43AE-937B-9A3D32A75070}"/>
                                            </p:graphic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graphicEl>
                                              <a:dgm id="{B460DA71-A361-43AE-937B-9A3D32A75070}"/>
                                            </p:graphic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graphicEl>
                                              <a:dgm id="{B460DA71-A361-43AE-937B-9A3D32A75070}"/>
                                            </p:graphic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graphicEl>
                                              <a:dgm id="{B460DA71-A361-43AE-937B-9A3D32A75070}"/>
                                            </p:graphic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graphicEl>
                                              <a:dgm id="{B460DA71-A361-43AE-937B-9A3D32A7507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6342888" cy="715962"/>
          </a:xfrm>
        </p:spPr>
        <p:txBody>
          <a:bodyPr>
            <a:normAutofit fontScale="90000"/>
          </a:bodyPr>
          <a:lstStyle/>
          <a:p>
            <a:pPr algn="ctr" rtl="1"/>
            <a:r>
              <a:rPr lang="fa-IR" dirty="0" smtClean="0">
                <a:cs typeface="B Titr" panose="00000700000000000000" pitchFamily="2" charset="-78"/>
              </a:rPr>
              <a:t>انواع ابزارهای </a:t>
            </a:r>
            <a:r>
              <a:rPr lang="fa-IR" dirty="0">
                <a:cs typeface="B Titr" panose="00000700000000000000" pitchFamily="2" charset="-78"/>
              </a:rPr>
              <a:t>مالی</a:t>
            </a:r>
            <a:endParaRPr lang="en-US"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3223027"/>
              </p:ext>
            </p:extLst>
          </p:nvPr>
        </p:nvGraphicFramePr>
        <p:xfrm>
          <a:off x="1066800" y="1196975"/>
          <a:ext cx="7391400" cy="4441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224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graphicEl>
                                              <a:dgm id="{E8B5010A-5349-4512-8951-A7E9E401FF8C}"/>
                                            </p:graphicEl>
                                          </p:spTgt>
                                        </p:tgtEl>
                                        <p:attrNameLst>
                                          <p:attrName>style.visibility</p:attrName>
                                        </p:attrNameLst>
                                      </p:cBhvr>
                                      <p:to>
                                        <p:strVal val="visible"/>
                                      </p:to>
                                    </p:set>
                                    <p:animEffect transition="in" filter="strips(downLeft)">
                                      <p:cBhvr>
                                        <p:cTn id="7" dur="500"/>
                                        <p:tgtEl>
                                          <p:spTgt spid="4">
                                            <p:graphicEl>
                                              <a:dgm id="{E8B5010A-5349-4512-8951-A7E9E401FF8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graphicEl>
                                              <a:dgm id="{1CA45449-1253-42AA-8912-FA918DD972F3}"/>
                                            </p:graphicEl>
                                          </p:spTgt>
                                        </p:tgtEl>
                                        <p:attrNameLst>
                                          <p:attrName>style.visibility</p:attrName>
                                        </p:attrNameLst>
                                      </p:cBhvr>
                                      <p:to>
                                        <p:strVal val="visible"/>
                                      </p:to>
                                    </p:set>
                                    <p:animEffect transition="in" filter="strips(downLeft)">
                                      <p:cBhvr>
                                        <p:cTn id="12" dur="500"/>
                                        <p:tgtEl>
                                          <p:spTgt spid="4">
                                            <p:graphicEl>
                                              <a:dgm id="{1CA45449-1253-42AA-8912-FA918DD972F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
                                            <p:graphicEl>
                                              <a:dgm id="{EF408BA3-516D-43FF-AD2E-054408F58831}"/>
                                            </p:graphicEl>
                                          </p:spTgt>
                                        </p:tgtEl>
                                        <p:attrNameLst>
                                          <p:attrName>style.visibility</p:attrName>
                                        </p:attrNameLst>
                                      </p:cBhvr>
                                      <p:to>
                                        <p:strVal val="visible"/>
                                      </p:to>
                                    </p:set>
                                    <p:animEffect transition="in" filter="strips(downLeft)">
                                      <p:cBhvr>
                                        <p:cTn id="17" dur="500"/>
                                        <p:tgtEl>
                                          <p:spTgt spid="4">
                                            <p:graphicEl>
                                              <a:dgm id="{EF408BA3-516D-43FF-AD2E-054408F5883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
                                            <p:graphicEl>
                                              <a:dgm id="{2BE66457-20D1-48E6-A210-EE0F3AB9D4E0}"/>
                                            </p:graphicEl>
                                          </p:spTgt>
                                        </p:tgtEl>
                                        <p:attrNameLst>
                                          <p:attrName>style.visibility</p:attrName>
                                        </p:attrNameLst>
                                      </p:cBhvr>
                                      <p:to>
                                        <p:strVal val="visible"/>
                                      </p:to>
                                    </p:set>
                                    <p:animEffect transition="in" filter="strips(downLeft)">
                                      <p:cBhvr>
                                        <p:cTn id="22" dur="500"/>
                                        <p:tgtEl>
                                          <p:spTgt spid="4">
                                            <p:graphicEl>
                                              <a:dgm id="{2BE66457-20D1-48E6-A210-EE0F3AB9D4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graphicEl>
                                              <a:dgm id="{F030BDB6-372B-45BF-90A2-4B6FD4D463CD}"/>
                                            </p:graphicEl>
                                          </p:spTgt>
                                        </p:tgtEl>
                                        <p:attrNameLst>
                                          <p:attrName>style.visibility</p:attrName>
                                        </p:attrNameLst>
                                      </p:cBhvr>
                                      <p:to>
                                        <p:strVal val="visible"/>
                                      </p:to>
                                    </p:set>
                                    <p:animEffect transition="in" filter="strips(downLeft)">
                                      <p:cBhvr>
                                        <p:cTn id="27" dur="500"/>
                                        <p:tgtEl>
                                          <p:spTgt spid="4">
                                            <p:graphicEl>
                                              <a:dgm id="{F030BDB6-372B-45BF-90A2-4B6FD4D463CD}"/>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4">
                                            <p:graphicEl>
                                              <a:dgm id="{3E814873-D13C-4DBF-AA5A-A17A900535DA}"/>
                                            </p:graphicEl>
                                          </p:spTgt>
                                        </p:tgtEl>
                                        <p:attrNameLst>
                                          <p:attrName>style.visibility</p:attrName>
                                        </p:attrNameLst>
                                      </p:cBhvr>
                                      <p:to>
                                        <p:strVal val="visible"/>
                                      </p:to>
                                    </p:set>
                                    <p:animEffect transition="in" filter="strips(downLeft)">
                                      <p:cBhvr>
                                        <p:cTn id="32" dur="500"/>
                                        <p:tgtEl>
                                          <p:spTgt spid="4">
                                            <p:graphicEl>
                                              <a:dgm id="{3E814873-D13C-4DBF-AA5A-A17A900535D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914400"/>
          </a:xfrm>
        </p:spPr>
        <p:txBody>
          <a:bodyPr>
            <a:noAutofit/>
          </a:bodyPr>
          <a:lstStyle/>
          <a:p>
            <a:pPr algn="ctr"/>
            <a:r>
              <a:rPr lang="fa-IR" sz="3200" dirty="0" smtClean="0">
                <a:cs typeface="B Titr" panose="00000700000000000000" pitchFamily="2" charset="-78"/>
              </a:rPr>
              <a:t>ابزار جدید قابل معامله در بورس و فرابورس ایران</a:t>
            </a:r>
            <a:endParaRPr lang="en-US" sz="3200" dirty="0" smtClean="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7411637"/>
              </p:ext>
            </p:extLst>
          </p:nvPr>
        </p:nvGraphicFramePr>
        <p:xfrm>
          <a:off x="1143000" y="1143000"/>
          <a:ext cx="7726680" cy="4803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2638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graphicEl>
                                              <a:dgm id="{333CE387-E74E-41A1-8F01-959C0B144274}"/>
                                            </p:graphicEl>
                                          </p:spTgt>
                                        </p:tgtEl>
                                        <p:attrNameLst>
                                          <p:attrName>style.visibility</p:attrName>
                                        </p:attrNameLst>
                                      </p:cBhvr>
                                      <p:to>
                                        <p:strVal val="visible"/>
                                      </p:to>
                                    </p:set>
                                    <p:animEffect transition="in" filter="wipe(down)">
                                      <p:cBhvr>
                                        <p:cTn id="7" dur="580">
                                          <p:stCondLst>
                                            <p:cond delay="0"/>
                                          </p:stCondLst>
                                        </p:cTn>
                                        <p:tgtEl>
                                          <p:spTgt spid="4">
                                            <p:graphicEl>
                                              <a:dgm id="{333CE387-E74E-41A1-8F01-959C0B144274}"/>
                                            </p:graphicEl>
                                          </p:spTgt>
                                        </p:tgtEl>
                                      </p:cBhvr>
                                    </p:animEffect>
                                    <p:anim calcmode="lin" valueType="num">
                                      <p:cBhvr>
                                        <p:cTn id="8" dur="1822" tmFilter="0,0; 0.14,0.36; 0.43,0.73; 0.71,0.91; 1.0,1.0">
                                          <p:stCondLst>
                                            <p:cond delay="0"/>
                                          </p:stCondLst>
                                        </p:cTn>
                                        <p:tgtEl>
                                          <p:spTgt spid="4">
                                            <p:graphicEl>
                                              <a:dgm id="{333CE387-E74E-41A1-8F01-959C0B144274}"/>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333CE387-E74E-41A1-8F01-959C0B144274}"/>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333CE387-E74E-41A1-8F01-959C0B144274}"/>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333CE387-E74E-41A1-8F01-959C0B144274}"/>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333CE387-E74E-41A1-8F01-959C0B144274}"/>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333CE387-E74E-41A1-8F01-959C0B144274}"/>
                                            </p:graphicEl>
                                          </p:spTgt>
                                        </p:tgtEl>
                                      </p:cBhvr>
                                      <p:to x="100000" y="60000"/>
                                    </p:animScale>
                                    <p:animScale>
                                      <p:cBhvr>
                                        <p:cTn id="14" dur="166" decel="50000">
                                          <p:stCondLst>
                                            <p:cond delay="676"/>
                                          </p:stCondLst>
                                        </p:cTn>
                                        <p:tgtEl>
                                          <p:spTgt spid="4">
                                            <p:graphicEl>
                                              <a:dgm id="{333CE387-E74E-41A1-8F01-959C0B144274}"/>
                                            </p:graphicEl>
                                          </p:spTgt>
                                        </p:tgtEl>
                                      </p:cBhvr>
                                      <p:to x="100000" y="100000"/>
                                    </p:animScale>
                                    <p:animScale>
                                      <p:cBhvr>
                                        <p:cTn id="15" dur="26">
                                          <p:stCondLst>
                                            <p:cond delay="1312"/>
                                          </p:stCondLst>
                                        </p:cTn>
                                        <p:tgtEl>
                                          <p:spTgt spid="4">
                                            <p:graphicEl>
                                              <a:dgm id="{333CE387-E74E-41A1-8F01-959C0B144274}"/>
                                            </p:graphicEl>
                                          </p:spTgt>
                                        </p:tgtEl>
                                      </p:cBhvr>
                                      <p:to x="100000" y="80000"/>
                                    </p:animScale>
                                    <p:animScale>
                                      <p:cBhvr>
                                        <p:cTn id="16" dur="166" decel="50000">
                                          <p:stCondLst>
                                            <p:cond delay="1338"/>
                                          </p:stCondLst>
                                        </p:cTn>
                                        <p:tgtEl>
                                          <p:spTgt spid="4">
                                            <p:graphicEl>
                                              <a:dgm id="{333CE387-E74E-41A1-8F01-959C0B144274}"/>
                                            </p:graphicEl>
                                          </p:spTgt>
                                        </p:tgtEl>
                                      </p:cBhvr>
                                      <p:to x="100000" y="100000"/>
                                    </p:animScale>
                                    <p:animScale>
                                      <p:cBhvr>
                                        <p:cTn id="17" dur="26">
                                          <p:stCondLst>
                                            <p:cond delay="1642"/>
                                          </p:stCondLst>
                                        </p:cTn>
                                        <p:tgtEl>
                                          <p:spTgt spid="4">
                                            <p:graphicEl>
                                              <a:dgm id="{333CE387-E74E-41A1-8F01-959C0B144274}"/>
                                            </p:graphicEl>
                                          </p:spTgt>
                                        </p:tgtEl>
                                      </p:cBhvr>
                                      <p:to x="100000" y="90000"/>
                                    </p:animScale>
                                    <p:animScale>
                                      <p:cBhvr>
                                        <p:cTn id="18" dur="166" decel="50000">
                                          <p:stCondLst>
                                            <p:cond delay="1668"/>
                                          </p:stCondLst>
                                        </p:cTn>
                                        <p:tgtEl>
                                          <p:spTgt spid="4">
                                            <p:graphicEl>
                                              <a:dgm id="{333CE387-E74E-41A1-8F01-959C0B144274}"/>
                                            </p:graphicEl>
                                          </p:spTgt>
                                        </p:tgtEl>
                                      </p:cBhvr>
                                      <p:to x="100000" y="100000"/>
                                    </p:animScale>
                                    <p:animScale>
                                      <p:cBhvr>
                                        <p:cTn id="19" dur="26">
                                          <p:stCondLst>
                                            <p:cond delay="1808"/>
                                          </p:stCondLst>
                                        </p:cTn>
                                        <p:tgtEl>
                                          <p:spTgt spid="4">
                                            <p:graphicEl>
                                              <a:dgm id="{333CE387-E74E-41A1-8F01-959C0B144274}"/>
                                            </p:graphicEl>
                                          </p:spTgt>
                                        </p:tgtEl>
                                      </p:cBhvr>
                                      <p:to x="100000" y="95000"/>
                                    </p:animScale>
                                    <p:animScale>
                                      <p:cBhvr>
                                        <p:cTn id="20" dur="166" decel="50000">
                                          <p:stCondLst>
                                            <p:cond delay="1834"/>
                                          </p:stCondLst>
                                        </p:cTn>
                                        <p:tgtEl>
                                          <p:spTgt spid="4">
                                            <p:graphicEl>
                                              <a:dgm id="{333CE387-E74E-41A1-8F01-959C0B144274}"/>
                                            </p:graphic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4">
                                            <p:graphicEl>
                                              <a:dgm id="{4780A99A-94FE-46F4-A9B2-3E01F24908F2}"/>
                                            </p:graphicEl>
                                          </p:spTgt>
                                        </p:tgtEl>
                                        <p:attrNameLst>
                                          <p:attrName>style.visibility</p:attrName>
                                        </p:attrNameLst>
                                      </p:cBhvr>
                                      <p:to>
                                        <p:strVal val="visible"/>
                                      </p:to>
                                    </p:set>
                                    <p:animEffect transition="in" filter="wipe(down)">
                                      <p:cBhvr>
                                        <p:cTn id="24" dur="580">
                                          <p:stCondLst>
                                            <p:cond delay="0"/>
                                          </p:stCondLst>
                                        </p:cTn>
                                        <p:tgtEl>
                                          <p:spTgt spid="4">
                                            <p:graphicEl>
                                              <a:dgm id="{4780A99A-94FE-46F4-A9B2-3E01F24908F2}"/>
                                            </p:graphicEl>
                                          </p:spTgt>
                                        </p:tgtEl>
                                      </p:cBhvr>
                                    </p:animEffect>
                                    <p:anim calcmode="lin" valueType="num">
                                      <p:cBhvr>
                                        <p:cTn id="25" dur="1822" tmFilter="0,0; 0.14,0.36; 0.43,0.73; 0.71,0.91; 1.0,1.0">
                                          <p:stCondLst>
                                            <p:cond delay="0"/>
                                          </p:stCondLst>
                                        </p:cTn>
                                        <p:tgtEl>
                                          <p:spTgt spid="4">
                                            <p:graphicEl>
                                              <a:dgm id="{4780A99A-94FE-46F4-A9B2-3E01F24908F2}"/>
                                            </p:graphic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graphicEl>
                                              <a:dgm id="{4780A99A-94FE-46F4-A9B2-3E01F24908F2}"/>
                                            </p:graphic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graphicEl>
                                              <a:dgm id="{4780A99A-94FE-46F4-A9B2-3E01F24908F2}"/>
                                            </p:graphic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graphicEl>
                                              <a:dgm id="{4780A99A-94FE-46F4-A9B2-3E01F24908F2}"/>
                                            </p:graphic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graphicEl>
                                              <a:dgm id="{4780A99A-94FE-46F4-A9B2-3E01F24908F2}"/>
                                            </p:graphic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graphicEl>
                                              <a:dgm id="{4780A99A-94FE-46F4-A9B2-3E01F24908F2}"/>
                                            </p:graphicEl>
                                          </p:spTgt>
                                        </p:tgtEl>
                                      </p:cBhvr>
                                      <p:to x="100000" y="60000"/>
                                    </p:animScale>
                                    <p:animScale>
                                      <p:cBhvr>
                                        <p:cTn id="31" dur="166" decel="50000">
                                          <p:stCondLst>
                                            <p:cond delay="676"/>
                                          </p:stCondLst>
                                        </p:cTn>
                                        <p:tgtEl>
                                          <p:spTgt spid="4">
                                            <p:graphicEl>
                                              <a:dgm id="{4780A99A-94FE-46F4-A9B2-3E01F24908F2}"/>
                                            </p:graphicEl>
                                          </p:spTgt>
                                        </p:tgtEl>
                                      </p:cBhvr>
                                      <p:to x="100000" y="100000"/>
                                    </p:animScale>
                                    <p:animScale>
                                      <p:cBhvr>
                                        <p:cTn id="32" dur="26">
                                          <p:stCondLst>
                                            <p:cond delay="1312"/>
                                          </p:stCondLst>
                                        </p:cTn>
                                        <p:tgtEl>
                                          <p:spTgt spid="4">
                                            <p:graphicEl>
                                              <a:dgm id="{4780A99A-94FE-46F4-A9B2-3E01F24908F2}"/>
                                            </p:graphicEl>
                                          </p:spTgt>
                                        </p:tgtEl>
                                      </p:cBhvr>
                                      <p:to x="100000" y="80000"/>
                                    </p:animScale>
                                    <p:animScale>
                                      <p:cBhvr>
                                        <p:cTn id="33" dur="166" decel="50000">
                                          <p:stCondLst>
                                            <p:cond delay="1338"/>
                                          </p:stCondLst>
                                        </p:cTn>
                                        <p:tgtEl>
                                          <p:spTgt spid="4">
                                            <p:graphicEl>
                                              <a:dgm id="{4780A99A-94FE-46F4-A9B2-3E01F24908F2}"/>
                                            </p:graphicEl>
                                          </p:spTgt>
                                        </p:tgtEl>
                                      </p:cBhvr>
                                      <p:to x="100000" y="100000"/>
                                    </p:animScale>
                                    <p:animScale>
                                      <p:cBhvr>
                                        <p:cTn id="34" dur="26">
                                          <p:stCondLst>
                                            <p:cond delay="1642"/>
                                          </p:stCondLst>
                                        </p:cTn>
                                        <p:tgtEl>
                                          <p:spTgt spid="4">
                                            <p:graphicEl>
                                              <a:dgm id="{4780A99A-94FE-46F4-A9B2-3E01F24908F2}"/>
                                            </p:graphicEl>
                                          </p:spTgt>
                                        </p:tgtEl>
                                      </p:cBhvr>
                                      <p:to x="100000" y="90000"/>
                                    </p:animScale>
                                    <p:animScale>
                                      <p:cBhvr>
                                        <p:cTn id="35" dur="166" decel="50000">
                                          <p:stCondLst>
                                            <p:cond delay="1668"/>
                                          </p:stCondLst>
                                        </p:cTn>
                                        <p:tgtEl>
                                          <p:spTgt spid="4">
                                            <p:graphicEl>
                                              <a:dgm id="{4780A99A-94FE-46F4-A9B2-3E01F24908F2}"/>
                                            </p:graphicEl>
                                          </p:spTgt>
                                        </p:tgtEl>
                                      </p:cBhvr>
                                      <p:to x="100000" y="100000"/>
                                    </p:animScale>
                                    <p:animScale>
                                      <p:cBhvr>
                                        <p:cTn id="36" dur="26">
                                          <p:stCondLst>
                                            <p:cond delay="1808"/>
                                          </p:stCondLst>
                                        </p:cTn>
                                        <p:tgtEl>
                                          <p:spTgt spid="4">
                                            <p:graphicEl>
                                              <a:dgm id="{4780A99A-94FE-46F4-A9B2-3E01F24908F2}"/>
                                            </p:graphicEl>
                                          </p:spTgt>
                                        </p:tgtEl>
                                      </p:cBhvr>
                                      <p:to x="100000" y="95000"/>
                                    </p:animScale>
                                    <p:animScale>
                                      <p:cBhvr>
                                        <p:cTn id="37" dur="166" decel="50000">
                                          <p:stCondLst>
                                            <p:cond delay="1834"/>
                                          </p:stCondLst>
                                        </p:cTn>
                                        <p:tgtEl>
                                          <p:spTgt spid="4">
                                            <p:graphicEl>
                                              <a:dgm id="{4780A99A-94FE-46F4-A9B2-3E01F24908F2}"/>
                                            </p:graphic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4">
                                            <p:graphicEl>
                                              <a:dgm id="{F821394E-4E36-4A88-86F1-E562BBA3304D}"/>
                                            </p:graphicEl>
                                          </p:spTgt>
                                        </p:tgtEl>
                                        <p:attrNameLst>
                                          <p:attrName>style.visibility</p:attrName>
                                        </p:attrNameLst>
                                      </p:cBhvr>
                                      <p:to>
                                        <p:strVal val="visible"/>
                                      </p:to>
                                    </p:set>
                                    <p:animEffect transition="in" filter="wipe(down)">
                                      <p:cBhvr>
                                        <p:cTn id="41" dur="580">
                                          <p:stCondLst>
                                            <p:cond delay="0"/>
                                          </p:stCondLst>
                                        </p:cTn>
                                        <p:tgtEl>
                                          <p:spTgt spid="4">
                                            <p:graphicEl>
                                              <a:dgm id="{F821394E-4E36-4A88-86F1-E562BBA3304D}"/>
                                            </p:graphicEl>
                                          </p:spTgt>
                                        </p:tgtEl>
                                      </p:cBhvr>
                                    </p:animEffect>
                                    <p:anim calcmode="lin" valueType="num">
                                      <p:cBhvr>
                                        <p:cTn id="42" dur="1822" tmFilter="0,0; 0.14,0.36; 0.43,0.73; 0.71,0.91; 1.0,1.0">
                                          <p:stCondLst>
                                            <p:cond delay="0"/>
                                          </p:stCondLst>
                                        </p:cTn>
                                        <p:tgtEl>
                                          <p:spTgt spid="4">
                                            <p:graphicEl>
                                              <a:dgm id="{F821394E-4E36-4A88-86F1-E562BBA3304D}"/>
                                            </p:graphic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graphicEl>
                                              <a:dgm id="{F821394E-4E36-4A88-86F1-E562BBA3304D}"/>
                                            </p:graphic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graphicEl>
                                              <a:dgm id="{F821394E-4E36-4A88-86F1-E562BBA3304D}"/>
                                            </p:graphic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graphicEl>
                                              <a:dgm id="{F821394E-4E36-4A88-86F1-E562BBA3304D}"/>
                                            </p:graphic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graphicEl>
                                              <a:dgm id="{F821394E-4E36-4A88-86F1-E562BBA3304D}"/>
                                            </p:graphic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graphicEl>
                                              <a:dgm id="{F821394E-4E36-4A88-86F1-E562BBA3304D}"/>
                                            </p:graphicEl>
                                          </p:spTgt>
                                        </p:tgtEl>
                                      </p:cBhvr>
                                      <p:to x="100000" y="60000"/>
                                    </p:animScale>
                                    <p:animScale>
                                      <p:cBhvr>
                                        <p:cTn id="48" dur="166" decel="50000">
                                          <p:stCondLst>
                                            <p:cond delay="676"/>
                                          </p:stCondLst>
                                        </p:cTn>
                                        <p:tgtEl>
                                          <p:spTgt spid="4">
                                            <p:graphicEl>
                                              <a:dgm id="{F821394E-4E36-4A88-86F1-E562BBA3304D}"/>
                                            </p:graphicEl>
                                          </p:spTgt>
                                        </p:tgtEl>
                                      </p:cBhvr>
                                      <p:to x="100000" y="100000"/>
                                    </p:animScale>
                                    <p:animScale>
                                      <p:cBhvr>
                                        <p:cTn id="49" dur="26">
                                          <p:stCondLst>
                                            <p:cond delay="1312"/>
                                          </p:stCondLst>
                                        </p:cTn>
                                        <p:tgtEl>
                                          <p:spTgt spid="4">
                                            <p:graphicEl>
                                              <a:dgm id="{F821394E-4E36-4A88-86F1-E562BBA3304D}"/>
                                            </p:graphicEl>
                                          </p:spTgt>
                                        </p:tgtEl>
                                      </p:cBhvr>
                                      <p:to x="100000" y="80000"/>
                                    </p:animScale>
                                    <p:animScale>
                                      <p:cBhvr>
                                        <p:cTn id="50" dur="166" decel="50000">
                                          <p:stCondLst>
                                            <p:cond delay="1338"/>
                                          </p:stCondLst>
                                        </p:cTn>
                                        <p:tgtEl>
                                          <p:spTgt spid="4">
                                            <p:graphicEl>
                                              <a:dgm id="{F821394E-4E36-4A88-86F1-E562BBA3304D}"/>
                                            </p:graphicEl>
                                          </p:spTgt>
                                        </p:tgtEl>
                                      </p:cBhvr>
                                      <p:to x="100000" y="100000"/>
                                    </p:animScale>
                                    <p:animScale>
                                      <p:cBhvr>
                                        <p:cTn id="51" dur="26">
                                          <p:stCondLst>
                                            <p:cond delay="1642"/>
                                          </p:stCondLst>
                                        </p:cTn>
                                        <p:tgtEl>
                                          <p:spTgt spid="4">
                                            <p:graphicEl>
                                              <a:dgm id="{F821394E-4E36-4A88-86F1-E562BBA3304D}"/>
                                            </p:graphicEl>
                                          </p:spTgt>
                                        </p:tgtEl>
                                      </p:cBhvr>
                                      <p:to x="100000" y="90000"/>
                                    </p:animScale>
                                    <p:animScale>
                                      <p:cBhvr>
                                        <p:cTn id="52" dur="166" decel="50000">
                                          <p:stCondLst>
                                            <p:cond delay="1668"/>
                                          </p:stCondLst>
                                        </p:cTn>
                                        <p:tgtEl>
                                          <p:spTgt spid="4">
                                            <p:graphicEl>
                                              <a:dgm id="{F821394E-4E36-4A88-86F1-E562BBA3304D}"/>
                                            </p:graphicEl>
                                          </p:spTgt>
                                        </p:tgtEl>
                                      </p:cBhvr>
                                      <p:to x="100000" y="100000"/>
                                    </p:animScale>
                                    <p:animScale>
                                      <p:cBhvr>
                                        <p:cTn id="53" dur="26">
                                          <p:stCondLst>
                                            <p:cond delay="1808"/>
                                          </p:stCondLst>
                                        </p:cTn>
                                        <p:tgtEl>
                                          <p:spTgt spid="4">
                                            <p:graphicEl>
                                              <a:dgm id="{F821394E-4E36-4A88-86F1-E562BBA3304D}"/>
                                            </p:graphicEl>
                                          </p:spTgt>
                                        </p:tgtEl>
                                      </p:cBhvr>
                                      <p:to x="100000" y="95000"/>
                                    </p:animScale>
                                    <p:animScale>
                                      <p:cBhvr>
                                        <p:cTn id="54" dur="166" decel="50000">
                                          <p:stCondLst>
                                            <p:cond delay="1834"/>
                                          </p:stCondLst>
                                        </p:cTn>
                                        <p:tgtEl>
                                          <p:spTgt spid="4">
                                            <p:graphicEl>
                                              <a:dgm id="{F821394E-4E36-4A88-86F1-E562BBA3304D}"/>
                                            </p:graphic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4">
                                            <p:graphicEl>
                                              <a:dgm id="{47273075-E3FB-4D4D-B4DE-6FACF2C42167}"/>
                                            </p:graphicEl>
                                          </p:spTgt>
                                        </p:tgtEl>
                                        <p:attrNameLst>
                                          <p:attrName>style.visibility</p:attrName>
                                        </p:attrNameLst>
                                      </p:cBhvr>
                                      <p:to>
                                        <p:strVal val="visible"/>
                                      </p:to>
                                    </p:set>
                                    <p:animEffect transition="in" filter="wipe(down)">
                                      <p:cBhvr>
                                        <p:cTn id="58" dur="580">
                                          <p:stCondLst>
                                            <p:cond delay="0"/>
                                          </p:stCondLst>
                                        </p:cTn>
                                        <p:tgtEl>
                                          <p:spTgt spid="4">
                                            <p:graphicEl>
                                              <a:dgm id="{47273075-E3FB-4D4D-B4DE-6FACF2C42167}"/>
                                            </p:graphicEl>
                                          </p:spTgt>
                                        </p:tgtEl>
                                      </p:cBhvr>
                                    </p:animEffect>
                                    <p:anim calcmode="lin" valueType="num">
                                      <p:cBhvr>
                                        <p:cTn id="59" dur="1822" tmFilter="0,0; 0.14,0.36; 0.43,0.73; 0.71,0.91; 1.0,1.0">
                                          <p:stCondLst>
                                            <p:cond delay="0"/>
                                          </p:stCondLst>
                                        </p:cTn>
                                        <p:tgtEl>
                                          <p:spTgt spid="4">
                                            <p:graphicEl>
                                              <a:dgm id="{47273075-E3FB-4D4D-B4DE-6FACF2C42167}"/>
                                            </p:graphic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4">
                                            <p:graphicEl>
                                              <a:dgm id="{47273075-E3FB-4D4D-B4DE-6FACF2C42167}"/>
                                            </p:graphic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4">
                                            <p:graphicEl>
                                              <a:dgm id="{47273075-E3FB-4D4D-B4DE-6FACF2C42167}"/>
                                            </p:graphic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4">
                                            <p:graphicEl>
                                              <a:dgm id="{47273075-E3FB-4D4D-B4DE-6FACF2C42167}"/>
                                            </p:graphic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4">
                                            <p:graphicEl>
                                              <a:dgm id="{47273075-E3FB-4D4D-B4DE-6FACF2C42167}"/>
                                            </p:graphic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4">
                                            <p:graphicEl>
                                              <a:dgm id="{47273075-E3FB-4D4D-B4DE-6FACF2C42167}"/>
                                            </p:graphicEl>
                                          </p:spTgt>
                                        </p:tgtEl>
                                      </p:cBhvr>
                                      <p:to x="100000" y="60000"/>
                                    </p:animScale>
                                    <p:animScale>
                                      <p:cBhvr>
                                        <p:cTn id="65" dur="166" decel="50000">
                                          <p:stCondLst>
                                            <p:cond delay="676"/>
                                          </p:stCondLst>
                                        </p:cTn>
                                        <p:tgtEl>
                                          <p:spTgt spid="4">
                                            <p:graphicEl>
                                              <a:dgm id="{47273075-E3FB-4D4D-B4DE-6FACF2C42167}"/>
                                            </p:graphicEl>
                                          </p:spTgt>
                                        </p:tgtEl>
                                      </p:cBhvr>
                                      <p:to x="100000" y="100000"/>
                                    </p:animScale>
                                    <p:animScale>
                                      <p:cBhvr>
                                        <p:cTn id="66" dur="26">
                                          <p:stCondLst>
                                            <p:cond delay="1312"/>
                                          </p:stCondLst>
                                        </p:cTn>
                                        <p:tgtEl>
                                          <p:spTgt spid="4">
                                            <p:graphicEl>
                                              <a:dgm id="{47273075-E3FB-4D4D-B4DE-6FACF2C42167}"/>
                                            </p:graphicEl>
                                          </p:spTgt>
                                        </p:tgtEl>
                                      </p:cBhvr>
                                      <p:to x="100000" y="80000"/>
                                    </p:animScale>
                                    <p:animScale>
                                      <p:cBhvr>
                                        <p:cTn id="67" dur="166" decel="50000">
                                          <p:stCondLst>
                                            <p:cond delay="1338"/>
                                          </p:stCondLst>
                                        </p:cTn>
                                        <p:tgtEl>
                                          <p:spTgt spid="4">
                                            <p:graphicEl>
                                              <a:dgm id="{47273075-E3FB-4D4D-B4DE-6FACF2C42167}"/>
                                            </p:graphicEl>
                                          </p:spTgt>
                                        </p:tgtEl>
                                      </p:cBhvr>
                                      <p:to x="100000" y="100000"/>
                                    </p:animScale>
                                    <p:animScale>
                                      <p:cBhvr>
                                        <p:cTn id="68" dur="26">
                                          <p:stCondLst>
                                            <p:cond delay="1642"/>
                                          </p:stCondLst>
                                        </p:cTn>
                                        <p:tgtEl>
                                          <p:spTgt spid="4">
                                            <p:graphicEl>
                                              <a:dgm id="{47273075-E3FB-4D4D-B4DE-6FACF2C42167}"/>
                                            </p:graphicEl>
                                          </p:spTgt>
                                        </p:tgtEl>
                                      </p:cBhvr>
                                      <p:to x="100000" y="90000"/>
                                    </p:animScale>
                                    <p:animScale>
                                      <p:cBhvr>
                                        <p:cTn id="69" dur="166" decel="50000">
                                          <p:stCondLst>
                                            <p:cond delay="1668"/>
                                          </p:stCondLst>
                                        </p:cTn>
                                        <p:tgtEl>
                                          <p:spTgt spid="4">
                                            <p:graphicEl>
                                              <a:dgm id="{47273075-E3FB-4D4D-B4DE-6FACF2C42167}"/>
                                            </p:graphicEl>
                                          </p:spTgt>
                                        </p:tgtEl>
                                      </p:cBhvr>
                                      <p:to x="100000" y="100000"/>
                                    </p:animScale>
                                    <p:animScale>
                                      <p:cBhvr>
                                        <p:cTn id="70" dur="26">
                                          <p:stCondLst>
                                            <p:cond delay="1808"/>
                                          </p:stCondLst>
                                        </p:cTn>
                                        <p:tgtEl>
                                          <p:spTgt spid="4">
                                            <p:graphicEl>
                                              <a:dgm id="{47273075-E3FB-4D4D-B4DE-6FACF2C42167}"/>
                                            </p:graphicEl>
                                          </p:spTgt>
                                        </p:tgtEl>
                                      </p:cBhvr>
                                      <p:to x="100000" y="95000"/>
                                    </p:animScale>
                                    <p:animScale>
                                      <p:cBhvr>
                                        <p:cTn id="71" dur="166" decel="50000">
                                          <p:stCondLst>
                                            <p:cond delay="1834"/>
                                          </p:stCondLst>
                                        </p:cTn>
                                        <p:tgtEl>
                                          <p:spTgt spid="4">
                                            <p:graphicEl>
                                              <a:dgm id="{47273075-E3FB-4D4D-B4DE-6FACF2C42167}"/>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675</TotalTime>
  <Words>1866</Words>
  <Application>Microsoft Office PowerPoint</Application>
  <PresentationFormat>On-screen Show (4:3)</PresentationFormat>
  <Paragraphs>304</Paragraphs>
  <Slides>45</Slides>
  <Notes>20</Notes>
  <HiddenSlides>0</HiddenSlides>
  <MMClips>0</MMClips>
  <ScaleCrop>false</ScaleCrop>
  <HeadingPairs>
    <vt:vector size="6" baseType="variant">
      <vt:variant>
        <vt:lpstr>Fonts Used</vt:lpstr>
      </vt:variant>
      <vt:variant>
        <vt:i4>19</vt:i4>
      </vt:variant>
      <vt:variant>
        <vt:lpstr>Theme</vt:lpstr>
      </vt:variant>
      <vt:variant>
        <vt:i4>2</vt:i4>
      </vt:variant>
      <vt:variant>
        <vt:lpstr>Slide Titles</vt:lpstr>
      </vt:variant>
      <vt:variant>
        <vt:i4>45</vt:i4>
      </vt:variant>
    </vt:vector>
  </HeadingPairs>
  <TitlesOfParts>
    <vt:vector size="66" baseType="lpstr">
      <vt:lpstr>Arial Unicode MS</vt:lpstr>
      <vt:lpstr>Arial</vt:lpstr>
      <vt:lpstr>B Bardiya</vt:lpstr>
      <vt:lpstr>B Homa</vt:lpstr>
      <vt:lpstr>B Koodak</vt:lpstr>
      <vt:lpstr>B Mitra</vt:lpstr>
      <vt:lpstr>B Nazanin</vt:lpstr>
      <vt:lpstr>B Roya</vt:lpstr>
      <vt:lpstr>B Titr</vt:lpstr>
      <vt:lpstr>B Zar</vt:lpstr>
      <vt:lpstr>Calibri</vt:lpstr>
      <vt:lpstr>Gill Sans MT</vt:lpstr>
      <vt:lpstr>IranNastaliq</vt:lpstr>
      <vt:lpstr>Majalla UI</vt:lpstr>
      <vt:lpstr>Times New Roman</vt:lpstr>
      <vt:lpstr>Verdana</vt:lpstr>
      <vt:lpstr>W_adib</vt:lpstr>
      <vt:lpstr>Wingdings</vt:lpstr>
      <vt:lpstr>Wingdings 2</vt:lpstr>
      <vt:lpstr>Solstice</vt:lpstr>
      <vt:lpstr>Custom Design</vt:lpstr>
      <vt:lpstr>PowerPoint Presentation</vt:lpstr>
      <vt:lpstr>ابزار مالی</vt:lpstr>
      <vt:lpstr>انواع دارایی</vt:lpstr>
      <vt:lpstr>بازارهای مالی</vt:lpstr>
      <vt:lpstr>مرز مشترک بازار پول و سرمایه</vt:lpstr>
      <vt:lpstr>PowerPoint Presentation</vt:lpstr>
      <vt:lpstr>جریان غالب </vt:lpstr>
      <vt:lpstr>انواع ابزارهای مالی</vt:lpstr>
      <vt:lpstr>ابزار جدید قابل معامله در بورس و فرابورس ایران</vt:lpstr>
      <vt:lpstr>ابزارهای مبتنی بر سرمایه</vt:lpstr>
      <vt:lpstr>ابزار مبتنی بر بدهی</vt:lpstr>
      <vt:lpstr>روش‌های تأمین مالی ساختاریافته</vt:lpstr>
      <vt:lpstr>تبدیل به اوراق بهادارکردن</vt:lpstr>
      <vt:lpstr>تأمین مالی پروژه</vt:lpstr>
      <vt:lpstr>ابزار مالی اسلامی</vt:lpstr>
      <vt:lpstr>ابزارهای اسلامی انتفاعی</vt:lpstr>
      <vt:lpstr>ابزار با بازدهی معین</vt:lpstr>
      <vt:lpstr>ابزار با بازدهی انتظاری</vt:lpstr>
      <vt:lpstr>PowerPoint Presentation</vt:lpstr>
      <vt:lpstr>انواع اوراق مرابحه</vt:lpstr>
      <vt:lpstr>ابزار با بازدهی معین</vt:lpstr>
      <vt:lpstr>ابزار با بازدهی معین</vt:lpstr>
      <vt:lpstr>دسته‌بندی بازارهای مالی</vt:lpstr>
      <vt:lpstr>مشکلات شرکت‌های ایرانی در بانک‌ها</vt:lpstr>
      <vt:lpstr>نقش بازار پول در شرایط فعلی</vt:lpstr>
      <vt:lpstr>PowerPoint Presentation</vt:lpstr>
      <vt:lpstr>ریسک‌های بنگاه غیرمالی روی صورت سود و زیان </vt:lpstr>
      <vt:lpstr>ریسک مالی</vt:lpstr>
      <vt:lpstr>نقش دارایی‌های مالی</vt:lpstr>
      <vt:lpstr>انواع ابزار مالی بر اساس فاصله از دارایی‌های واقعی</vt:lpstr>
      <vt:lpstr>فاصله از دارایی‌های واقعی</vt:lpstr>
      <vt:lpstr>نقش ابزارهای مالی و نهادهای مالی  ارائه‌کنندة ابزار (I)</vt:lpstr>
      <vt:lpstr>نقش ابزارهای مالی و نهادهای مالی  ارائه‌کنندة ابزار (II)</vt:lpstr>
      <vt:lpstr>کارکردهای اقتصادی بازارهای مالی</vt:lpstr>
      <vt:lpstr>نقش بازار سرمایه در شرایط فعلی</vt:lpstr>
      <vt:lpstr>اقدامات انجام‌شده در بازار اولیه</vt:lpstr>
      <vt:lpstr>راه‌کارهای تقویت بازار اولیه</vt:lpstr>
      <vt:lpstr>PowerPoint Presentation</vt:lpstr>
      <vt:lpstr>PowerPoint Presentation</vt:lpstr>
      <vt:lpstr>PowerPoint Presentation</vt:lpstr>
      <vt:lpstr>ویژگی‌های سرمایه‌گذاران در دوران رکود</vt:lpstr>
      <vt:lpstr>گرایش سرمایه‌گذاران در دوران رکود</vt:lpstr>
      <vt:lpstr>اقدامات بازار سرمایه</vt:lpstr>
      <vt:lpstr>ایجاد دارایی‌های نقدشونده</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hossein abdoh</cp:lastModifiedBy>
  <cp:revision>138</cp:revision>
  <cp:lastPrinted>2019-06-19T09:46:24Z</cp:lastPrinted>
  <dcterms:created xsi:type="dcterms:W3CDTF">2018-12-01T10:45:47Z</dcterms:created>
  <dcterms:modified xsi:type="dcterms:W3CDTF">2019-06-19T09:27:33Z</dcterms:modified>
</cp:coreProperties>
</file>